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22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A74"/>
    <a:srgbClr val="48968F"/>
    <a:srgbClr val="4EA29A"/>
    <a:srgbClr val="117A0C"/>
    <a:srgbClr val="4C8F9C"/>
    <a:srgbClr val="8FA50B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0" autoAdjust="0"/>
    <p:restoredTop sz="98301" autoAdjust="0"/>
  </p:normalViewPr>
  <p:slideViewPr>
    <p:cSldViewPr>
      <p:cViewPr varScale="1">
        <p:scale>
          <a:sx n="130" d="100"/>
          <a:sy n="130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presProps" Target="presProps.xml"/><Relationship Id="rId15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135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167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350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710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11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635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696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74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831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569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99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96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238B-C32D-4CA7-8806-FF2EAD3D0853}" type="datetimeFigureOut">
              <a:rPr lang="de-CH" smtClean="0"/>
              <a:t>09.01.2017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891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96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2163048"/>
            <a:ext cx="9049611" cy="3447098"/>
          </a:xfrm>
          <a:prstGeom prst="rect">
            <a:avLst/>
          </a:prstGeom>
          <a:noFill/>
          <a:effectLst/>
          <a:scene3d>
            <a:camera prst="perspectiveRight"/>
            <a:lightRig rig="threePt" dir="t"/>
          </a:scene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Y" sz="138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دعاء </a:t>
            </a:r>
            <a:r>
              <a:rPr lang="ar-SY" sz="138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التوسل</a:t>
            </a:r>
            <a:endParaRPr lang="de-CH" sz="13800" b="1" cap="all" dirty="0" smtClean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de-CH" sz="80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Dua</a:t>
            </a:r>
            <a:r>
              <a:rPr lang="de-CH" sz="8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de-CH" sz="80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Tawassul</a:t>
            </a:r>
            <a:endParaRPr lang="de-CH" sz="8800" b="1" cap="all" dirty="0" smtClean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" y="65315"/>
            <a:ext cx="2377940" cy="11459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5496" y="1619508"/>
            <a:ext cx="906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kern="120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Im Namen Gottes, des sich Allerbarmenden, des Barmherzigen</a:t>
            </a:r>
            <a:endParaRPr lang="de-CH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037878"/>
              </p:ext>
            </p:extLst>
          </p:nvPr>
        </p:nvGraphicFramePr>
        <p:xfrm>
          <a:off x="360000" y="720000"/>
          <a:ext cx="8229600" cy="5171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Abal-Qasim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abal-qasim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ٱلْقَاسِمِ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Gesandter Allahs, Oh Imam der Gnade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rasula-allahi ya imama-r-rahmati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رَسُولَ ٱللَّهِ يَا إِمَامَ ٱلرَّحْمَةِ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9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482520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Mohammed, Sohn ‚Alis, Oh Frommer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taqi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Großzügiger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Dschawad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ayyuha-t-taqiyyu-l- jawadu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 ايُّهَا ٱلتَّقِيُّ ٱلْجَوَادُ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54873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Mohammed, Sohn ‚Alis, Oh Frommer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taqi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Großzügiger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Dschawad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ayyuha-t-taqiyyu-l- jawadu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 ايُّهَا ٱلتَّقِيُّ ٱلْجَوَادُ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902530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Mohammed, Sohn ‚Alis, Oh Frommer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taqi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Großzügiger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Dschawad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ayyuha-t-taqiyyu-l- jawadu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 ايُّهَا ٱلتَّقِيُّ ٱلْجَوَادُ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10475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Abal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Hassan, Oh Ali, Sohn Mohammeds, Oh Führer (Hadi) und Reiner (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Naqi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aba-l-hasani ya ‘aliyyabna muhammadin ayyuha-l-hadiy-n-naqiyyu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ٱلْحَسَنِ يَا عَلِيُّ بْنَ مُحَمَّدٍايُّهَا ٱلْهَادِي ٱلنَّقِيُّ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0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963885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Ali, Sohn Mohammeds, Oh Führer (Hadi) und Reiner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Naqi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‘aliyyabna muhammadin ayyuha-l-hadiy-n-naqiyyu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مُحَمَّدٍايُّهَا ٱلْهَادِي ٱلنَّقِيُّ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Sohn des Gesandten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yabna rasuli-llahi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بْنَ رَسُولِ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07625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Ali, Sohn Mohammeds, Oh Führer (Hadi) und Reiner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Naqi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‘aliyyabna muhammadin ayyuha-l-hadiy-n-naqiyyu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مُحَمَّدٍايُّهَا ٱلْهَادِي ٱلنَّقِيُّ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890335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Ali, Sohn Mohammeds, Oh Führer (Hadi) und Reiner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Naqi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‘aliyyabna muhammadin ayyuha-l-hadiy-n-naqiyyu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مُحَمَّدٍايُّهَا ٱلْهَادِي ٱلنَّقِيُّ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596832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Ali, Sohn Mohammeds, Oh Führer (Hadi) und Reiner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Naqi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‘aliyyabna muhammadin ayyuha-l-hadiy-n-naqiyyu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مُحَمَّدٍايُّهَا ٱلْهَادِي ٱلنَّقِيُّ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25748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Ali, Sohn Mohammeds, Oh Führer (Hadi) und Reiner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Naqi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‘aliyyabna muhammadin ayyuha-l-hadiy-n-naqiyyu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مُحَمَّدٍايُّهَا ٱلْهَادِي ٱلنَّقِيُّ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523201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Ali, Sohn Mohammeds, Oh Führer (Hadi) und Reiner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Naqi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‘aliyyabna muhammadin ayyuha-l-hadiy-n-naqiyyu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مُحَمَّدٍايُّهَا ٱلْهَادِي ٱلنَّقِيُّ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270890"/>
              </p:ext>
            </p:extLst>
          </p:nvPr>
        </p:nvGraphicFramePr>
        <p:xfrm>
          <a:off x="360000" y="720000"/>
          <a:ext cx="8229600" cy="5171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Abal-Qasim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abal-qasim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ٱلْقَاسِمِ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Gesandter Allahs, Oh Imam der Gnade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rasula-allahi ya imama-r-rahmati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رَسُولَ ٱللَّهِ يَا إِمَامَ ٱلرَّحْمَةِ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9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897087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Ali, Sohn Mohammeds, Oh Führer (Hadi) und Reiner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Naqi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‘aliyyabna muhammadin ayyuha-l-hadiy-n-naqiyyu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مُحَمَّدٍايُّهَا ٱلْهَادِي ٱلنَّقِيُّ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737220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Ali, Sohn Mohammeds, Oh Führer (Hadi) und Reiner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Naqi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‘aliyyabna muhammadin ayyuha-l-hadiy-n-naqiyyu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مُحَمَّدٍايُّهَا ٱلْهَادِي ٱلنَّقِيُّ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46534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45339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Aba Muhammad, Oh Hassan, Sohn ‚Alis, Oh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Tugend-</a:t>
                      </a:r>
                      <a:r>
                        <a:rPr lang="de-CH" sz="1600" b="1" u="none" strike="noStrike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hafter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zaki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und Soldat (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askari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 muhammadin ya hasanabna aliyyin ayyuha-z-zakiyyu-l-’askariyyu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مُحَمَّدٍ يَا حَسَنُ بْنَ عَلِيٍّ ايُّهَا ٱلزَّكِيُّ ٱلْعَسْكَرِيُّ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8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591932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45339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‚Alis, Oh Tugendhafter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zaki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Soldat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askari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hasanabna aliyyin ayyuha-z-zakiyyu-l-’askariyyu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 ايُّهَا ٱلزَّكِيُّ ٱلْعَسْكَرِيُّ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Sohn des Gesandten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yabna rasuli-llahi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بْنَ رَسُولِ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6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843842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45339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‚Alis, Oh Tugendhafter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zaki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Soldat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askari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hasanabna aliyyin ayyuha-z-zakiyyu-l-’askariyyu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 ايُّهَا ٱلزَّكِيُّ ٱلْعَسْكَرِيُّ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6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988964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45339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‚Alis, Oh Tugendhafter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zaki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Soldat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askari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hasanabna aliyyin ayyuha-z-zakiyyu-l-’askariyyu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 ايُّهَا ٱلزَّكِيُّ ٱلْعَسْكَرِيُّ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6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790511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45339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‚Alis, Oh Tugendhafter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zaki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Soldat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askari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hasanabna aliyyin ayyuha-z-zakiyyu-l-’askariyyu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 ايُّهَا ٱلزَّكِيُّ ٱلْعَسْكَرِيُّ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6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669967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45339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‚Alis, Oh Tugendhafter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zaki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Soldat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askari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hasanabna aliyyin ayyuha-z-zakiyyu-l-’askariyyu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 ايُّهَا ٱلزَّكِيُّ ٱلْعَسْكَرِيُّ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6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348395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45339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‚Alis, Oh Tugendhafter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zaki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Soldat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askari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hasanabna aliyyin ayyuha-z-zakiyyu-l-’askariyyu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 ايُّهَا ٱلزَّكِيُّ ٱلْعَسْكَرِيُّ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6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28706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45339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‚Alis, Oh Tugendhafter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zaki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Soldat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askari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hasanabna aliyyin ayyuha-z-zakiyyu-l-’askariyyu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 ايُّهَا ٱلزَّكِيُّ ٱلْعَسْكَرِيُّ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6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42458"/>
              </p:ext>
            </p:extLst>
          </p:nvPr>
        </p:nvGraphicFramePr>
        <p:xfrm>
          <a:off x="360000" y="720000"/>
          <a:ext cx="8229600" cy="5171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Abal-Qasim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abal-qasim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ٱلْقَاسِمِ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Gesandter Allahs, Oh Imam der Gnade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rasula-allahi ya imama-r-rahmati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رَسُولَ ٱللَّهِ يَا إِمَامَ ٱلرَّحْمَةِ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9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24305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45339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‚Alis, Oh Tugendhafter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zaki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Soldat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askari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hasanabna aliyyin ayyuha-z-zakiyyu-l-’askariyyu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 ايُّهَا ٱلزَّكِيُّ ٱلْعَسْكَرِيُّ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6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09881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59690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Erbe Al-Hassans und Oh Nachfolger, Oh Beweis, Oh erwarteter Erhebender, Oh Mahdi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wasiyya-l-hasani wa-l-khalafu-l-hujjata-ayyuha-l-qa‘imu-l-muntadharu-l- mahdiyyu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وَصِيَّ ٱلْحَسَنِ وَٱلْخَلَفُ ٱلْحُجَّةُ ايُّهَا ٱلْقَائِمُ ٱلْمُنْتَظَرُ ٱلْمَهْدِيُّ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1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294156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59690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Erbe Al-Hassans und Oh Nachfolger, Oh Beweis, Oh erwarteter Erhebender, Oh Mahdi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wasiyya-l-hasani wa-l-khalafu-l-hujjata-ayyuha-l-qa‘imu-l-muntadharu-l- mahdiyyu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وَصِيَّ ٱلْحَسَنِ وَٱلْخَلَفُ ٱلْحُجَّةُ ايُّهَا ٱلْقَائِمُ ٱلْمُنْتَظَرُ ٱلْمَهْدِيُّ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Sohn des Gesandten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yabna rasuli-llahi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بْنَ رَسُولِ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085015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59690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Erbe Al-Hassans und Oh Nachfolger, Oh Beweis, Oh erwarteter Erhebender, Oh Mahdi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wasiyya-l-hasani wa-l-khalafu-l-hujjata-ayyuha-l-qa‘imu-l-muntadharu-l- mahdiyyu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وَصِيَّ ٱلْحَسَنِ وَٱلْخَلَفُ ٱلْحُجَّةُ ايُّهَا ٱلْقَائِمُ ٱلْمُنْتَظَرُ ٱلْمَهْدِيُّ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641786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59690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Erbe Al-Hassans und Oh Nachfolger, Oh Beweis, Oh erwarteter Erhebender, Oh Mahdi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wasiyya-l-hasani wa-l-khalafu-l-hujjata-ayyuha-l-qa‘imu-l-muntadharu-l- mahdiyyu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وَصِيَّ ٱلْحَسَنِ وَٱلْخَلَفُ ٱلْحُجَّةُ ايُّهَا ٱلْقَائِمُ ٱلْمُنْتَظَرُ ٱلْمَهْدِيُّ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975575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59690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Erbe Al-Hassans und Oh Nachfolger, Oh Beweis, Oh erwarteter Erhebender, Oh Mahdi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wasiyya-l-hasani wa-l-khalafu-l-hujjata-ayyuha-l-qa‘imu-l-muntadharu-l- mahdiyyu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وَصِيَّ ٱلْحَسَنِ وَٱلْخَلَفُ ٱلْحُجَّةُ ايُّهَا ٱلْقَائِمُ ٱلْمُنْتَظَرُ ٱلْمَهْدِيُّ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57290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59690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Erbe Al-Hassans und Oh Nachfolger, Oh Beweis, Oh erwarteter Erhebender, Oh Mahdi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wasiyya-l-hasani wa-l-khalafu-l-hujjata-ayyuha-l-qa‘imu-l-muntadharu-l- mahdiyyu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وَصِيَّ ٱلْحَسَنِ وَٱلْخَلَفُ ٱلْحُجَّةُ ايُّهَا ٱلْقَائِمُ ٱلْمُنْتَظَرُ ٱلْمَهْدِيُّ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07376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59690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Erbe Al-Hassans und Oh Nachfolger, Oh Beweis, Oh erwarteter Erhebender, Oh Mahdi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wasiyya-l-hasani wa-l-khalafu-l-hujjata-ayyuha-l-qa‘imu-l-muntadharu-l- mahdiyyu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وَصِيَّ ٱلْحَسَنِ وَٱلْخَلَفُ ٱلْحُجَّةُ ايُّهَا ٱلْقَائِمُ ٱلْمُنْتَظَرُ ٱلْمَهْدِيُّ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323583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59690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Erbe Al-Hassans und Oh Nachfolger, Oh Beweis, Oh erwarteter Erhebender, Oh Mahdi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wasiyya-l-hasani wa-l-khalafu-l-hujjata-ayyuha-l-qa‘imu-l-muntadharu-l- mahdiyyu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وَصِيَّ ٱلْحَسَنِ وَٱلْخَلَفُ ٱلْحُجَّةُ ايُّهَا ٱلْقَائِمُ ٱلْمُنْتَظَرُ ٱلْمَهْدِيُّ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00833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59690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Erbe Al-Hassans und Oh Nachfolger, Oh Beweis, Oh erwarteter Erhebender, Oh Mahdi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wasiyya-l-hasani wa-l-khalafu-l-hujjata-ayyuha-l-qa‘imu-l-muntadharu-l- mahdiyyu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وَصِيَّ ٱلْحَسَنِ وَٱلْخَلَفُ ٱلْحُجَّةُ ايُّهَا ٱلْقَائِمُ ٱلْمُنْتَظَرُ ٱلْمَهْدِيُّ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16132"/>
              </p:ext>
            </p:extLst>
          </p:nvPr>
        </p:nvGraphicFramePr>
        <p:xfrm>
          <a:off x="360000" y="720000"/>
          <a:ext cx="8229600" cy="5171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Abal-Qasim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abal-qasim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ٱلْقَاسِمِ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Gesandter Allahs, Oh Imam der Gnade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rasula-allahi ya imama-r-rahmati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رَسُولَ ٱللَّهِ يَا إِمَامَ ٱلرَّحْمَةِ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9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95805"/>
              </p:ext>
            </p:extLst>
          </p:nvPr>
        </p:nvGraphicFramePr>
        <p:xfrm>
          <a:off x="395536" y="3238500"/>
          <a:ext cx="8208912" cy="381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208912"/>
              </a:tblGrid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(Erwähne nun deine Wünsche und flehe Allah an, sie zu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erfüllen)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4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6787"/>
              </p:ext>
            </p:extLst>
          </p:nvPr>
        </p:nvGraphicFramePr>
        <p:xfrm>
          <a:off x="360000" y="468000"/>
          <a:ext cx="8229600" cy="5659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meine Anführer und meine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sadati wa mawaliyya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سَادَتِي وَمَوَالِيَّ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wende mich an Allah durch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inni tawajjahtu bikum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إِنِّي تَوَجَّهْتُ 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Imame, und meine Unterstützer am Tage meiner Not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a’imati wa ‘uddati liyaum faqri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ائِمَّتِي وَعُدَّتِي لِيَوْمِ فَقْرِي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ihr seit die Beweise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hajati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 وَحَاجَتِي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nutze euch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ersuche eure Fürsprache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wa-staschf’atu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وَٱسْتَشْفَعْتُ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für mich Fürsprecher bei Allah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faschf’aua-li ‘inda-allahi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فَٱشْفَعُوا لِي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erreicht die Befreiung von meinen Sünden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wa-stanqiduni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min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dunubiy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inda-allahi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وَٱسْتَنْقِذُونِي مِنْ ذُنُوبِي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1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914291"/>
              </p:ext>
            </p:extLst>
          </p:nvPr>
        </p:nvGraphicFramePr>
        <p:xfrm>
          <a:off x="360000" y="468000"/>
          <a:ext cx="8229600" cy="5659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 und meine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 wa mawaliyya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وَمَوَالِيَّ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Ich wende mich an Allah durch euch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inni tawajjahtu bikum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إِنِّي تَوَجَّهْتُ بِكُمْ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Imame, und meine Unterstützer am Tage meiner Not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a’imati wa ‘uddati liyaum faqri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ائِمَّتِي وَعُدَّتِي لِيَوْمِ فَقْرِي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ihr seit die Beweise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hajati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 وَحَاجَتِي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nutze euch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ersuche eure Fürsprache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wa-staschf’atu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وَٱسْتَشْفَعْتُ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für mich Fürsprecher bei Allah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faschf’aua-li ‘inda-allahi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فَٱشْفَعُوا لِي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erreicht die Befreiung von meinen Sünden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wa-stanqiduni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min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dunubiy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inda-allahi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وَٱسْتَنْقِذُونِي مِنْ ذُنُوبِي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85438"/>
              </p:ext>
            </p:extLst>
          </p:nvPr>
        </p:nvGraphicFramePr>
        <p:xfrm>
          <a:off x="360000" y="468000"/>
          <a:ext cx="8229600" cy="5659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 und meine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 wa mawaliyya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وَمَوَالِيَّ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wende mich an Allah durch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inni tawajjahtu bikum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إِنِّي تَوَجَّهْتُ 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meine Imame, und meine Unterstützer am Tage meiner Not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a’imati wa ‘uddati liyaum faqri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ائِمَّتِي وَعُدَّتِي لِيَوْمِ فَقْرِي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ihr seit die Beweise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hajati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 وَحَاجَتِي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nutze euch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ersuche eure Fürsprache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wa-staschf’atu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وَٱسْتَشْفَعْتُ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für mich Fürsprecher bei Allah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faschf’aua-li ‘inda-allahi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فَٱشْفَعُوا لِي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erreicht die Befreiung von meinen Sünden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wa-stanqiduni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min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dunubiy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inda-allahi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وَٱسْتَنْقِذُونِي مِنْ ذُنُوبِي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381718"/>
              </p:ext>
            </p:extLst>
          </p:nvPr>
        </p:nvGraphicFramePr>
        <p:xfrm>
          <a:off x="360000" y="468000"/>
          <a:ext cx="8229600" cy="5659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 und meine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 wa mawaliyya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وَمَوَالِيَّ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wende mich an Allah durch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inni tawajjahtu bikum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إِنِّي تَوَجَّهْتُ 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Imame, und meine Unterstützer am Tage meiner Not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a’imati wa ‘uddati liyaum faqri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ائِمَّتِي وَعُدَّتِي لِيَوْمِ فَقْرِي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ihr seit die Beweise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hajati ila-allahi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وَحَاجَتِي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nutze euch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ersuche eure Fürsprache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wa-staschf’atu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وَٱسْتَشْفَعْتُ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für mich Fürsprecher bei Allah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faschf’aua-li ‘inda-allahi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فَٱشْفَعُوا لِي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erreicht die Befreiung von meinen Sünden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wa-stanqiduni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min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dunubiy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inda-allahi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وَٱسْتَنْقِذُونِي مِنْ ذُنُوبِي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366491"/>
              </p:ext>
            </p:extLst>
          </p:nvPr>
        </p:nvGraphicFramePr>
        <p:xfrm>
          <a:off x="360000" y="468000"/>
          <a:ext cx="8229600" cy="5659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 und meine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 wa mawaliyya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وَمَوَالِيَّ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wende mich an Allah durch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inni tawajjahtu bikum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إِنِّي تَوَجَّهْتُ 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Imame, und meine Unterstützer am Tage meiner Not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a’imati wa ‘uddati liyaum faqri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ائِمَّتِي وَعُدَّتِي لِيَوْمِ فَقْرِي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ihr seit die Beweise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hajati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 وَحَاجَتِي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ich nutze euch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tawassaltu bikum ila-allahi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وَتَوَسَّلْتُ بِكُمْ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ersuche eure Fürsprache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wa-staschf’atu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وَٱسْتَشْفَعْتُ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für mich Fürsprecher bei Allah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faschf’aua-li ‘inda-allahi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فَٱشْفَعُوا لِي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erreicht die Befreiung von meinen Sünden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wa-stanqiduni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min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dunubiy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inda-allahi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وَٱسْتَنْقِذُونِي مِنْ ذُنُوبِي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37048"/>
              </p:ext>
            </p:extLst>
          </p:nvPr>
        </p:nvGraphicFramePr>
        <p:xfrm>
          <a:off x="360000" y="468000"/>
          <a:ext cx="8229600" cy="5659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 und meine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 wa mawaliyya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وَمَوَالِيَّ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wende mich an Allah durch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inni tawajjahtu bikum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إِنِّي تَوَجَّهْتُ 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Imame, und meine Unterstützer am Tage meiner Not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a’imati wa ‘uddati liyaum faqri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ائِمَّتِي وَعُدَّتِي لِيَوْمِ فَقْرِي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ihr seit die Beweise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hajati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 وَحَاجَتِي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nutze euch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ich ersuche eure Fürsprache bei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wa-staschf’atu bikum ila-allahi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وَٱسْتَشْفَعْتُ بِكُمْ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für mich Fürsprecher bei Allah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faschf’aua-li ‘inda-allahi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فَٱشْفَعُوا لِي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erreicht die Befreiung von meinen Sünden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wa-stanqiduni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min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dunubiy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inda-allahi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وَٱسْتَنْقِذُونِي مِنْ ذُنُوبِي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23742"/>
              </p:ext>
            </p:extLst>
          </p:nvPr>
        </p:nvGraphicFramePr>
        <p:xfrm>
          <a:off x="360000" y="468000"/>
          <a:ext cx="8229600" cy="5659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 und meine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 wa mawaliyya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وَمَوَالِيَّ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wende mich an Allah durch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inni tawajjahtu bikum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إِنِّي تَوَجَّهْتُ 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Imame, und meine Unterstützer am Tage meiner Not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a’imati wa ‘uddati liyaum faqri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ائِمَّتِي وَعُدَّتِي لِيَوْمِ فَقْرِي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ihr seit die Beweise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hajati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 وَحَاجَتِي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nutze euch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ersuche eure Fürsprache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wa-staschf’atu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وَٱسْتَشْفَعْتُ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seid für mich Fürsprecher bei Allah </a:t>
                      </a:r>
                      <a:endParaRPr lang="de-CH" sz="1600" b="1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faschf’aua-li ‘inda-allahi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فَٱشْفَعُوا لِي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erreicht die Befreiung von meinen Sünden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wa-stanqiduni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min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dunubiy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inda-allahi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وَٱسْتَنْقِذُونِي مِنْ ذُنُوبِي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433982"/>
              </p:ext>
            </p:extLst>
          </p:nvPr>
        </p:nvGraphicFramePr>
        <p:xfrm>
          <a:off x="360000" y="468000"/>
          <a:ext cx="8229600" cy="5659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 und meine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 wa mawaliyya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وَمَوَالِيَّ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wende mich an Allah durch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inni tawajjahtu bikum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إِنِّي تَوَجَّهْتُ 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Imame, und meine Unterstützer am Tage meiner Not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a’imati wa ‘uddati liyaum faqri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ائِمَّتِي وَعُدَّتِي لِيَوْمِ فَقْرِي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ihr seit die Beweise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hajati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 وَحَاجَتِي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nutze euch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ersuche eure Fürsprache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wa-staschf’atu bikum ila-allahi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وَٱسْتَشْفَعْتُ بِكُمْ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für mich Fürsprecher bei Allah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faschf’aua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-li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inda-allahi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فَٱشْفَعُوا لِي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erreicht die Befreiung von meinen Sünden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wa-stanqiduni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min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dunubiy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inda-allahi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وَٱسْتَنْقِذُونِي مِنْ ذُنُوبِي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11882"/>
              </p:ext>
            </p:extLst>
          </p:nvPr>
        </p:nvGraphicFramePr>
        <p:xfrm>
          <a:off x="360000" y="468000"/>
          <a:ext cx="8229600" cy="5902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 ihr seid mein Mittel zu Allah und durch meine Liebe und Nähe zu euch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fainnakum wa silati ila-allahi wa bihubbakum wa biqurbikum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فَإنَّكُمْ وَسيلَتِي إِلَىٰ ٱللَّهِ وَبِحُبِّكُمْ وَبِقُرْبِكُمْ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erflehe ich mir meine Erlösung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arjuu najatan mina-llahi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ارْجُو نَجَاةً مِنَ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bei Allah meine Fürsprecher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fakunua ‘inda-allahi rajaa’iy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فَكُونُوا عِنْدَ ٱللَّهِ رَجَائِي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Anführer, Oh nahe Freunde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sadatiy ya auliya’a-allahi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يَا اوْلِيَاءَ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Möge Allah jeden von ihnen segnen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salla-allahu ‘alaihim ajm’aina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صَلَّىٰ ٱللَّهُ عَلَيْهِمْ اجْمَعينَ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die Feinde Allahs verfluchen, welche sie unterdrückt haben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l’ana-allahu ‘ad’a-allahi dhalimiyhim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وَلَعَنَ ٱللَّهُ اعْدَاءَ ٱللَّهِ ظَالِمِيهِمْ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Ersten von ihnen und die Letzten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mina-l-auwaliyna wa-l-akhiriyna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مِنَ ٱلاوَّلِينَ وَٱلآخِرِينَ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Sei es so, Oh Herr der Welten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amiyn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rabba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-l-’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alamin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آمِينَ رَبَّ ٱلْعَالَمينَ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6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523805"/>
              </p:ext>
            </p:extLst>
          </p:nvPr>
        </p:nvGraphicFramePr>
        <p:xfrm>
          <a:off x="360000" y="720000"/>
          <a:ext cx="8229600" cy="5909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Abal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-Hassan, oh Befehlshaber der Gläubigen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abal-hasani ya amira-l-mu’minina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ٱلْحَسَنِ يَا امِيرَ ٱلْمُؤْمِنِينَ 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Ali, Sohn des Abu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Talib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ali-yyabna abi talib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عَلِيُّ بْنَ ابِي طَالِبٍ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Meister.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اللّهِ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40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97349"/>
              </p:ext>
            </p:extLst>
          </p:nvPr>
        </p:nvGraphicFramePr>
        <p:xfrm>
          <a:off x="360000" y="468000"/>
          <a:ext cx="8229600" cy="5902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 ihr seid mein Mittel zu Allah und durch meine Liebe und Nähe zu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fainnakum wa silati ila-allahi wa bihubbakum wa biqurbikum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فَإنَّكُمْ وَسيلَتِي إِلَىٰ ٱللَّهِ وَبِحُبِّكُمْ وَبِقُرْبِكُمْ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erflehe ich mir meine Erlösung bei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arjuu najatan mina-llahi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ارْجُو نَجَاةً مِنَ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bei Allah meine Fürsprecher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fakunua ‘inda-allahi rajaa’iy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فَكُونُوا عِنْدَ ٱللَّهِ رَجَائِي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Anführer, Oh nahe Freunde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sadatiy ya auliya’a-allahi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يَا اوْلِيَاءَ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Möge Allah jeden von ihnen segnen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salla-allahu ‘alaihim ajm’aina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صَلَّىٰ ٱللَّهُ عَلَيْهِمْ اجْمَعينَ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die Feinde Allahs verfluchen, welche sie unterdrückt haben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l’ana-allahu ‘ad’a-allahi dhalimiyhim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وَلَعَنَ ٱللَّهُ اعْدَاءَ ٱللَّهِ ظَالِمِيهِمْ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Ersten von ihnen und die Letzten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mina-l-auwaliyna wa-l-akhiriyna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مِنَ ٱلاوَّلِينَ وَٱلآخِرِينَ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Sei es so, Oh Herr der Welten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amiyn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rabba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-l-’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alamin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آمِينَ رَبَّ ٱلْعَالَمينَ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826001"/>
              </p:ext>
            </p:extLst>
          </p:nvPr>
        </p:nvGraphicFramePr>
        <p:xfrm>
          <a:off x="360000" y="468000"/>
          <a:ext cx="8229600" cy="5902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 ihr seid mein Mittel zu Allah und durch meine Liebe und Nähe zu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fainnakum wa silati ila-allahi wa bihubbakum wa biqurbikum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فَإنَّكُمْ وَسيلَتِي إِلَىٰ ٱللَّهِ وَبِحُبِّكُمْ وَبِقُرْبِكُمْ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erflehe ich mir meine Erlösung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arjuu najatan mina-llahi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ارْجُو نَجَاةً مِنَ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seid bei Allah meine Fürsprecher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fakunua ‘inda-allahi rajaa’iy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فَكُونُوا عِنْدَ ٱللَّهِ رَجَائِي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Anführer, Oh nahe Freunde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sadatiy ya auliya’a-allahi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يَا اوْلِيَاءَ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Möge Allah jeden von ihnen segnen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salla-allahu ‘alaihim ajm’aina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صَلَّىٰ ٱللَّهُ عَلَيْهِمْ اجْمَعينَ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die Feinde Allahs verfluchen, welche sie unterdrückt haben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l’ana-allahu ‘ad’a-allahi dhalimiyhim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وَلَعَنَ ٱللَّهُ اعْدَاءَ ٱللَّهِ ظَالِمِيهِمْ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Ersten von ihnen und die Letzten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mina-l-auwaliyna wa-l-akhiriyna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مِنَ ٱلاوَّلِينَ وَٱلآخِرِينَ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Sei es so, Oh Herr der Welten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amiyn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rabba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-l-’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alamin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آمِينَ رَبَّ ٱلْعَالَمينَ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153806"/>
              </p:ext>
            </p:extLst>
          </p:nvPr>
        </p:nvGraphicFramePr>
        <p:xfrm>
          <a:off x="360000" y="468000"/>
          <a:ext cx="8229600" cy="5902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 ihr seid mein Mittel zu Allah und durch meine Liebe und Nähe zu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fainnakum wa silati ila-allahi wa bihubbakum wa biqurbikum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فَإنَّكُمْ وَسيلَتِي إِلَىٰ ٱللَّهِ وَبِحُبِّكُمْ وَبِقُرْبِكُمْ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erflehe ich mir meine Erlösung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arjuu najatan mina-llahi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ارْجُو نَجَاةً مِنَ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bei Allah meine Fürsprecher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fakunua ‘inda-allahi rajaa’iy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فَكُونُوا عِنْدَ ٱللَّهِ رَجَائِي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meine Anführer, Oh nahe Freunde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sadatiy ya auliya’a-allahi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سَادَتِي يَا اوْلِيَاءَ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Möge Allah jeden von ihnen segnen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salla-allahu ‘alaihim ajm’aina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صَلَّىٰ ٱللَّهُ عَلَيْهِمْ اجْمَعينَ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die Feinde Allahs verfluchen, welche sie unterdrückt haben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l’ana-allahu ‘ad’a-allahi dhalimiyhim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وَلَعَنَ ٱللَّهُ اعْدَاءَ ٱللَّهِ ظَالِمِيهِمْ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Ersten von ihnen und die Letzten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mina-l-auwaliyna wa-l-akhiriyna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مِنَ ٱلاوَّلِينَ وَٱلآخِرِينَ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Sei es so, Oh Herr der Welten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amiyn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rabba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-l-’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alamin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آمِينَ رَبَّ ٱلْعَالَمينَ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004911"/>
              </p:ext>
            </p:extLst>
          </p:nvPr>
        </p:nvGraphicFramePr>
        <p:xfrm>
          <a:off x="360000" y="468000"/>
          <a:ext cx="8229600" cy="5902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 ihr seid mein Mittel zu Allah und durch meine Liebe und Nähe zu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fainnakum wa silati ila-allahi wa bihubbakum wa biqurbikum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فَإنَّكُمْ وَسيلَتِي إِلَىٰ ٱللَّهِ وَبِحُبِّكُمْ وَبِقُرْبِكُمْ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erflehe ich mir meine Erlösung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arjuu najatan mina-llahi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ارْجُو نَجَاةً مِنَ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bei Allah meine Fürsprecher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fakunua ‘inda-allahi rajaa’iy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فَكُونُوا عِنْدَ ٱللَّهِ رَجَائِي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Anführer, Oh nahe Freunde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sadatiy ya auliya’a-allahi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يَا اوْلِيَاءَ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Möge Allah jeden von ihnen segnen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salla-allahu ‘alaihim ajm’aina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صَلَّىٰ ٱللَّهُ عَلَيْهِمْ اجْمَعينَ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die Feinde Allahs verfluchen, welche sie unterdrückt haben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l’ana-allahu ‘ad’a-allahi dhalimiyhim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وَلَعَنَ ٱللَّهُ اعْدَاءَ ٱللَّهِ ظَالِمِيهِمْ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Ersten von ihnen und die Letzten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mina-l-auwaliyna wa-l-akhiriyna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مِنَ ٱلاوَّلِينَ وَٱلآخِرِينَ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Sei es so, Oh Herr der Welten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amiyn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rabba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-l-’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alamin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آمِينَ رَبَّ ٱلْعَالَمينَ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136439"/>
              </p:ext>
            </p:extLst>
          </p:nvPr>
        </p:nvGraphicFramePr>
        <p:xfrm>
          <a:off x="360000" y="468000"/>
          <a:ext cx="8229600" cy="5902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 ihr seid mein Mittel zu Allah und durch meine Liebe und Nähe zu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fainnakum wa silati ila-allahi wa bihubbakum wa biqurbikum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فَإنَّكُمْ وَسيلَتِي إِلَىٰ ٱللَّهِ وَبِحُبِّكُمْ وَبِقُرْبِكُمْ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erflehe ich mir meine Erlösung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arjuu najatan mina-llahi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ارْجُو نَجَاةً مِنَ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bei Allah meine Fürsprecher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fakunua ‘inda-allahi rajaa’iy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فَكُونُوا عِنْدَ ٱللَّهِ رَجَائِي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Anführer, Oh nahe Freunde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sadatiy ya auliya’a-allahi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يَا اوْلِيَاءَ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Möge Allah jeden von ihnen segnen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salla-allahu ‘alaihim ajm’aina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صَلَّىٰ ٱللَّهُ عَلَيْهِمْ اجْمَعينَ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die Feinde Allahs </a:t>
                      </a:r>
                      <a:r>
                        <a:rPr lang="de-CH" sz="1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verfluchen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welche sie unterdrückt haben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l’ana-allahu ‘ad’a-allahi dhalimiyhim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وَلَعَنَ ٱللَّهُ اعْدَاءَ ٱللَّهِ ظَالِمِيهِمْ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Ersten von ihnen und die Letzten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mina-l-auwaliyna wa-l-akhiriyna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مِنَ ٱلاوَّلِينَ وَٱلآخِرِينَ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Sei es so, Oh Herr der Welten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amiyn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rabba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-l-’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alamin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آمِينَ رَبَّ ٱلْعَالَمينَ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038725"/>
              </p:ext>
            </p:extLst>
          </p:nvPr>
        </p:nvGraphicFramePr>
        <p:xfrm>
          <a:off x="360000" y="468000"/>
          <a:ext cx="8229600" cy="5902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 ihr seid mein Mittel zu Allah und durch meine Liebe und Nähe zu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fainnakum wa silati ila-allahi wa bihubbakum wa biqurbikum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فَإنَّكُمْ وَسيلَتِي إِلَىٰ ٱللَّهِ وَبِحُبِّكُمْ وَبِقُرْبِكُمْ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erflehe ich mir meine Erlösung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arjuu najatan mina-llahi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ارْجُو نَجَاةً مِنَ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bei Allah meine Fürsprecher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fakunua ‘inda-allahi rajaa’iy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فَكُونُوا عِنْدَ ٱللَّهِ رَجَائِي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Anführer, Oh nahe Freunde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sadatiy ya auliya’a-allahi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يَا اوْلِيَاءَ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Möge Allah jeden von ihnen segnen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salla-allahu ‘alaihim ajm’aina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صَلَّىٰ ٱللَّهُ عَلَيْهِمْ اجْمَعينَ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die Feinde Allahs verfluchen, welche sie unterdrückt haben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l’ana-allahu ‘ad’a-allahi dhalimiyhim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وَلَعَنَ ٱللَّهُ اعْدَاءَ ٱللَّهِ ظَالِمِيهِمْ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 Ersten von ihnen und die Letzten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mina-l-auwaliyna wa-l-akhiriyna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مِنَ ٱلاوَّلِينَ وَٱلآخِرِينَ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Sei es so, Oh Herr der Welten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amiyn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rabba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-l-’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alamin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آمِينَ رَبَّ ٱلْعَالَمينَ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27095"/>
              </p:ext>
            </p:extLst>
          </p:nvPr>
        </p:nvGraphicFramePr>
        <p:xfrm>
          <a:off x="360000" y="468000"/>
          <a:ext cx="8229600" cy="5902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 ihr seid mein Mittel zu Allah und durch meine Liebe und Nähe zu euch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fainnakum wa silati ila-allahi wa bihubbakum wa biqurbikum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فَإنَّكُمْ وَسيلَتِي إِلَىٰ ٱللَّهِ وَبِحُبِّكُمْ وَبِقُرْبِكُمْ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erflehe ich mir meine Erlösung bei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arjuu najatan mina-llahi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ارْجُو نَجَاةً مِنَ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seid bei Allah meine Fürsprecher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fakunua ‘inda-allahi rajaa’iy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فَكُونُوا عِنْدَ ٱللَّهِ رَجَائِي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meine Anführer, Oh nahe Freunde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sadatiy ya auliya’a-allahi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سَادَتِي يَا اوْلِيَاءَ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Möge Allah jeden von ihnen segnen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salla-allahu ‘alaihim ajm’aina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صَلَّىٰ ٱللَّهُ عَلَيْهِمْ اجْمَعينَ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die Feinde Allahs verfluchen, welche sie unterdrückt haben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l’ana-allahu ‘ad’a-allahi dhalimiyhim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وَلَعَنَ ٱللَّهُ اعْدَاءَ ٱللَّهِ ظَالِمِيهِمْ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Ersten von ihnen und die Letzten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mina-l-auwaliyna wa-l-akhiriyna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مِنَ ٱلاوَّلِينَ وَٱلآخِرِينَ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Sei es so, Oh Herr der Welten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amiyn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rabba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-l-’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alamin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آمِينَ رَبَّ ٱلْعَالَمينَ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070514"/>
              </p:ext>
            </p:extLst>
          </p:nvPr>
        </p:nvGraphicFramePr>
        <p:xfrm>
          <a:off x="360000" y="720000"/>
          <a:ext cx="8229600" cy="5909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Befehlshaber der Gläubigen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abal-hasani ya amira-l-mu’minina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امِيرَ ٱلْمُؤْمِنِينَ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Ali, Sohn des Abu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Talib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ali-yyabna abi talib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عَلِيُّ بْنَ ابِي طَالِبٍ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Meister.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اللّهِ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6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24363"/>
              </p:ext>
            </p:extLst>
          </p:nvPr>
        </p:nvGraphicFramePr>
        <p:xfrm>
          <a:off x="360000" y="720000"/>
          <a:ext cx="8229600" cy="5909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Befehlshaber der Gläubigen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abal-hasani ya amira-l-mu’minina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امِيرَ ٱلْمُؤْمِنِينَ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Ali, Sohn des Abu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Talib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ali-yyabna abi talib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عَلِيُّ بْنَ ابِي طَالِبٍ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Meister.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اللّهِ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6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57536"/>
              </p:ext>
            </p:extLst>
          </p:nvPr>
        </p:nvGraphicFramePr>
        <p:xfrm>
          <a:off x="360000" y="720000"/>
          <a:ext cx="8229600" cy="5909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Befehlshaber der Gläubigen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abal-hasani ya amira-l-mu’minina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امِيرَ ٱلْمُؤْمِنِينَ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Ali, Sohn des Abu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Talib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ali-yyabna abi talib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عَلِيُّ بْنَ ابِي طَالِبٍ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</a:t>
                      </a:r>
                      <a:endParaRPr lang="de-CH" sz="1600" b="1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Meister.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اللّهِ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6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157235"/>
              </p:ext>
            </p:extLst>
          </p:nvPr>
        </p:nvGraphicFramePr>
        <p:xfrm>
          <a:off x="360000" y="720000"/>
          <a:ext cx="8229600" cy="5909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Befehlshaber der Gläubigen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abal-hasani ya amira-l-mu’minina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امِيرَ ٱلْمُؤْمِنِينَ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Ali, Sohn des Abu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Talib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ali-yyabna abi talib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عَلِيُّ بْنَ ابِي طَالِبٍ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Meister.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اللّهِ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6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337569"/>
              </p:ext>
            </p:extLst>
          </p:nvPr>
        </p:nvGraphicFramePr>
        <p:xfrm>
          <a:off x="360000" y="720000"/>
          <a:ext cx="8229600" cy="5909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Befehlshaber der Gläubigen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abal-hasani ya amira-l-mu’minina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امِيرَ ٱلْمُؤْمِنِينَ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Ali, Sohn des Abu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Talib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ali-yyabna abi talib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عَلِيُّ بْنَ ابِي طَالِبٍ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Meister.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اللّهِ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6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06497"/>
              </p:ext>
            </p:extLst>
          </p:nvPr>
        </p:nvGraphicFramePr>
        <p:xfrm>
          <a:off x="360000" y="1080000"/>
          <a:ext cx="8229600" cy="3195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 Namen Allahs, des Gnädigen, des Barmherzigen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Bimillahi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arahmani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-r-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rahim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بِسْمِ اللَّهِ الرَّحْمَنِ الرَّحِيمِ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flehe Dich an, und zu Dir wende ich mich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Allahumma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asaluka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atawajjahu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ilaika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b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اَللَّهُمَّ إِنِّي اسْالُكَ وَاتَوَجَّهُ إِلَيْكَ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durch deinen Propheten, den Propheten der Gnade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binabiyyika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nabiyyi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-r-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rahmati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بِنَبِيِّكَ نَبِيِّ ٱلرَّحْمَةِ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Muhammad, möge Allah ihn und seine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Nachkommenschaft 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segnen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i-FI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muhammadin salla-allahu ‘alaihi wa aalihi</a:t>
                      </a:r>
                      <a:endParaRPr lang="fi-FI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مُحَمَّدٍ صَلَّىٰ ٱللَّهُ عَلَيْهِ وَآلِهِ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522713"/>
              </p:ext>
            </p:extLst>
          </p:nvPr>
        </p:nvGraphicFramePr>
        <p:xfrm>
          <a:off x="360000" y="720000"/>
          <a:ext cx="8229600" cy="5909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Befehlshaber der Gläubigen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abal-hasani ya amira-l-mu’minina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امِيرَ ٱلْمُؤْمِنِينَ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Ali, Sohn des Abu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Talib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ali-yyabna abi talib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عَلِيُّ بْنَ ابِي طَالِبٍ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Meister.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اللّهِ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6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079466"/>
              </p:ext>
            </p:extLst>
          </p:nvPr>
        </p:nvGraphicFramePr>
        <p:xfrm>
          <a:off x="360000" y="720000"/>
          <a:ext cx="8229600" cy="5909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Befehlshaber der Gläubigen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abal-hasani ya amira-l-mu’minina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امِيرَ ٱلْمُؤْمِنِينَ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Ali, Sohn des Abu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Talib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ali-yyabna abi talib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عَلِيُّ بْنَ ابِي طَالِبٍ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Meister.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اللّهِ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6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668444"/>
              </p:ext>
            </p:extLst>
          </p:nvPr>
        </p:nvGraphicFramePr>
        <p:xfrm>
          <a:off x="360000" y="720000"/>
          <a:ext cx="8229600" cy="5909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Befehlshaber der Gläubigen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abal-hasani ya amira-l-mu’minina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امِيرَ ٱلْمُؤْمِنِينَ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Ali, Sohn des Abu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Talib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ali-yyabna abi talib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عَلِيُّ بْنَ ابِي طَالِبٍ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</a:t>
                      </a:r>
                      <a:endParaRPr lang="de-CH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Meister.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اللّهِ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6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740185"/>
              </p:ext>
            </p:extLst>
          </p:nvPr>
        </p:nvGraphicFramePr>
        <p:xfrm>
          <a:off x="360000" y="720000"/>
          <a:ext cx="8229600" cy="5415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Fatima-t-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az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-Zahra, Oh Tochter Muhammads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Fatimata-z-zahra ya binta muhammadin</a:t>
                      </a:r>
                      <a:endParaRPr lang="es-ES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فَاطِمَةُ ٱلزَّهْرَاءُ يَا بِنْتَ مُحَمَّدٍ 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Freude der Augen des Propheten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qurrata ayni-r-rasula </a:t>
                      </a:r>
                      <a:b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قُرَّةَ عَيْنِ ٱلرَّسُولِ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unsere Fürstin und unsere Meisterin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sayyadatana wa mawlatana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سَيِّدَتَنَاوَمَوْلاَتَنَا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wa-staschf’ana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biki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بِكِ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qaddamnaki baina yadai hajatina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وَقَدَّمْنَاكِ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jihatan ‘inda alIahi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وَجِيهَةً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ischf’a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-allah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إِشْفَعي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7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60389"/>
              </p:ext>
            </p:extLst>
          </p:nvPr>
        </p:nvGraphicFramePr>
        <p:xfrm>
          <a:off x="360000" y="720000"/>
          <a:ext cx="8229600" cy="5415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Fatima-t-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az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-Zahra, Oh Tochter Muhammads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Fatimata-z-zahra ya binta muhammadin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فَاطِمَةُ ٱلزَّهْرَاءُ يَا بِنْتَ مُحَمَّدٍ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Freude der Augen des Propheten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qurrata ayni-r-rasula </a:t>
                      </a:r>
                      <a:b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قُرَّةَ عَيْنِ ٱلرَّسُولِ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unsere Fürstin und unsere Meisterin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sayyadatana wa mawlatana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سَيِّدَتَنَاوَمَوْلاَتَنَا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wa-staschf’ana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biki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بِكِ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qaddamnaki baina yadai hajatina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وَقَدَّمْنَاكِ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jihatan ‘inda alIahi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وَجِيهَةً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ischf’a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-allah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إِشْفَعي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107411"/>
              </p:ext>
            </p:extLst>
          </p:nvPr>
        </p:nvGraphicFramePr>
        <p:xfrm>
          <a:off x="360000" y="720000"/>
          <a:ext cx="8229600" cy="5415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Fatima-t-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az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-Zahra, Oh Tochter Muhammads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Fatimata-z-zahra ya binta muhammadin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فَاطِمَةُ ٱلزَّهْرَاءُ يَا بِنْتَ مُحَمَّدٍ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Freude der Augen des Propheten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qurrata ayni-r-rasula </a:t>
                      </a:r>
                      <a:b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قُرَّةَ عَيْنِ ٱلرَّسُولِ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unsere Fürstin und unsere Meisterin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sayyadatana wa mawlatana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سَيِّدَتَنَاوَمَوْلاَتَنَا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wa-staschf’ana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biki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بِكِ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qaddamnaki baina yadai hajatina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وَقَدَّمْنَاكِ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jihatan ‘inda alIahi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وَجِيهَةً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ischf’a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-allah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إِشْفَعي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370674"/>
              </p:ext>
            </p:extLst>
          </p:nvPr>
        </p:nvGraphicFramePr>
        <p:xfrm>
          <a:off x="360000" y="720000"/>
          <a:ext cx="8229600" cy="5415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Fatima-t-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az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-Zahra, Oh Tochter Muhammads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Fatimata-z-zahra ya binta muhammadin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فَاطِمَةُ ٱلزَّهْرَاءُ يَا بِنْتَ مُحَمَّدٍ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Freude der Augen des Propheten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qurrata ayni-r-rasula </a:t>
                      </a:r>
                      <a:b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قُرَّةَ عَيْنِ ٱلرَّسُولِ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unsere Fürstin und unsere Meisterin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sayyadatana wa mawlatana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سَيِّدَتَنَاوَمَوْلاَتَنَا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wa-staschf’ana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biki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بِكِ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qaddamnaki baina yadai hajatina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وَقَدَّمْنَاكِ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jihatan ‘inda alIahi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وَجِيهَةً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ischf’a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-allah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إِشْفَعي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80172"/>
              </p:ext>
            </p:extLst>
          </p:nvPr>
        </p:nvGraphicFramePr>
        <p:xfrm>
          <a:off x="360000" y="720000"/>
          <a:ext cx="8229600" cy="5415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Fatima-t-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az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-Zahra, Oh Tochter Muhammads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Fatimata-z-zahra ya binta muhammadin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فَاطِمَةُ ٱلزَّهْرَاءُ يَا بِنْتَ مُحَمَّدٍ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Freude der Augen des Propheten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qurrata ayni-r-rasula </a:t>
                      </a:r>
                      <a:b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قُرَّةَ عَيْنِ ٱلرَّسُولِ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unsere Fürstin und unsere Meisterin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sayyadatana wa mawlatana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سَيِّدَتَنَاوَمَوْلاَتَنَا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wa-staschf’ana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biki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بِكِ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qaddamnaki baina yadai hajatina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وَقَدَّمْنَاكِ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jihatan ‘inda alIahi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وَجِيهَةً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ischf’a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-allah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إِشْفَعي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278215"/>
              </p:ext>
            </p:extLst>
          </p:nvPr>
        </p:nvGraphicFramePr>
        <p:xfrm>
          <a:off x="360000" y="720000"/>
          <a:ext cx="8229600" cy="5415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Fatima-t-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az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-Zahra, Oh Tochter Muhammads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Fatimata-z-zahra ya binta muhammadin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فَاطِمَةُ ٱلزَّهْرَاءُ يَا بِنْتَ مُحَمَّدٍ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Freude der Augen des Propheten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qurrata ayni-r-rasula </a:t>
                      </a:r>
                      <a:b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قُرَّةَ عَيْنِ ٱلرَّسُولِ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unsere Fürstin und unsere Meisterin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sayyadatana wa mawlatana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سَيِّدَتَنَاوَمَوْلاَتَنَا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wa-staschf’ana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biki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بِكِ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qaddamnaki baina yadai hajatina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وَقَدَّمْنَاكِ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jihatan ‘inda alIahi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وَجِيهَةً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ischf’a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-allah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إِشْفَعي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195927"/>
              </p:ext>
            </p:extLst>
          </p:nvPr>
        </p:nvGraphicFramePr>
        <p:xfrm>
          <a:off x="360000" y="720000"/>
          <a:ext cx="8229600" cy="5415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Fatima-t-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az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-Zahra, Oh Tochter Muhammads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Fatimata-z-zahra ya binta muhammadin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فَاطِمَةُ ٱلزَّهْرَاءُ يَا بِنْتَ مُحَمَّدٍ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Freude der Augen des Propheten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qurrata ayni-r-rasula </a:t>
                      </a:r>
                      <a:b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قُرَّةَ عَيْنِ ٱلرَّسُولِ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unsere Fürstin und unsere Meisterin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sayyadatana wa mawlatana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سَيِّدَتَنَاوَمَوْلاَتَنَا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wa-staschf’ana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biki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بِكِ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qaddamnaki baina yadai hajatina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وَقَدَّمْنَاكِ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jihatan ‘inda alIahi </a:t>
                      </a:r>
                      <a:endParaRPr lang="es-ES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وَجِيهَةً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ischf’a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-allah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إِشْفَعي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052234"/>
              </p:ext>
            </p:extLst>
          </p:nvPr>
        </p:nvGraphicFramePr>
        <p:xfrm>
          <a:off x="360000" y="1080000"/>
          <a:ext cx="8229600" cy="3195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Gnädigen, des Barmherzigen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Bimillahi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arahmani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-r-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rahim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ich flehe Dich an, und zu Dir wende ich mich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Allahumma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inni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asaluka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atawajjahu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ilaika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b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اَللَّهُمَّ إِنِّي اسْالُكَ وَاتَوَجَّهُ إِلَيْكَ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durch deinen Propheten, den Propheten der Gnade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binabiyyika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nabiyyi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-r-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rahmati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بِنَبِيِّكَ نَبِيِّ ٱلرَّحْمَةِ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Muhammad, möge Allah ihn und seine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Nachkommenschaft 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segnen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i-FI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muhammadin salla-allahu ‘alaihi wa aalihi</a:t>
                      </a:r>
                      <a:endParaRPr lang="fi-FI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مُحَمَّدٍ صَلَّىٰ ٱللَّهُ عَلَيْهِ وَآلِهِ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7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516355"/>
              </p:ext>
            </p:extLst>
          </p:nvPr>
        </p:nvGraphicFramePr>
        <p:xfrm>
          <a:off x="360000" y="720000"/>
          <a:ext cx="8229600" cy="5415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Fatima-t-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az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-Zahra, Oh Tochter Muhammads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Fatimata-z-zahra ya binta muhammadin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فَاطِمَةُ ٱلزَّهْرَاءُ يَا بِنْتَ مُحَمَّدٍ 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Freude der Augen des Propheten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qurrata ayni-r-rasula </a:t>
                      </a:r>
                      <a:b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قُرَّةَ عَيْنِ ٱلرَّسُولِ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unsere Fürstin und unsere Meisterin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sayyadatana wa mawlatana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سَيِّدَتَنَاوَمَوْلاَتَنَا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wa-staschf’ana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biki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بِكِ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qaddamnaki baina yadai hajatina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وَقَدَّمْنَاكِ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jihatan ‘inda alIahi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وَجِيهَةً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ischf’a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-allah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إِشْفَعي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16784"/>
              </p:ext>
            </p:extLst>
          </p:nvPr>
        </p:nvGraphicFramePr>
        <p:xfrm>
          <a:off x="360000" y="476672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Aba Muhammad, Oh Hassan, Sohn Alis, Oh Erkorener (al-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mujtaba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 muhammadin ya hassanabna ‘aliyyin ayyuha-l-mujtaba</a:t>
                      </a:r>
                      <a:endParaRPr lang="es-ES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مُحَمَّدٍ يَا حَسَنُ بْنَ عَلِيٍّ ايُّهَا ٱلْمجْتَبَىٰ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2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721682"/>
              </p:ext>
            </p:extLst>
          </p:nvPr>
        </p:nvGraphicFramePr>
        <p:xfrm>
          <a:off x="360000" y="476672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Alis, Oh Erkorener (al-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mujtaba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hassanabna ‘aliyyin ayyuha-l-mujtaba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 ايُّهَا ٱلْمجْتَبَىٰ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Sohn des Gesandten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yabna rasuli-llahi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بْنَ رَسُولِ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9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215400"/>
              </p:ext>
            </p:extLst>
          </p:nvPr>
        </p:nvGraphicFramePr>
        <p:xfrm>
          <a:off x="360000" y="476672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Alis, Oh Erkorener (al-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mujtaba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hassanabna ‘aliyyin ayyuha-l-mujtaba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 ايُّهَا ٱلْمجْتَبَىٰ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9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110493"/>
              </p:ext>
            </p:extLst>
          </p:nvPr>
        </p:nvGraphicFramePr>
        <p:xfrm>
          <a:off x="360000" y="476672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Alis, Oh Erkorener (al-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mujtaba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hassanabna ‘aliyyin ayyuha-l-mujtaba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 ايُّهَا ٱلْمجْتَبَىٰ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9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380312"/>
              </p:ext>
            </p:extLst>
          </p:nvPr>
        </p:nvGraphicFramePr>
        <p:xfrm>
          <a:off x="360000" y="476672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Alis, Oh Erkorener (al-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mujtaba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hassanabna ‘aliyyin ayyuha-l-mujtaba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 ايُّهَا ٱلْمجْتَبَىٰ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9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661644"/>
              </p:ext>
            </p:extLst>
          </p:nvPr>
        </p:nvGraphicFramePr>
        <p:xfrm>
          <a:off x="360000" y="476672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Alis, Oh Erkorener (al-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mujtaba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hassanabna ‘aliyyin ayyuha-l-mujtaba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 ايُّهَا ٱلْمجْتَبَىٰ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9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859317"/>
              </p:ext>
            </p:extLst>
          </p:nvPr>
        </p:nvGraphicFramePr>
        <p:xfrm>
          <a:off x="360000" y="476672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Alis, Oh Erkorener (al-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mujtaba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hassanabna ‘aliyyin ayyuha-l-mujtaba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 ايُّهَا ٱلْمجْتَبَىٰ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9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822420"/>
              </p:ext>
            </p:extLst>
          </p:nvPr>
        </p:nvGraphicFramePr>
        <p:xfrm>
          <a:off x="360000" y="476672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Alis, Oh Erkorener (al-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mujtaba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hassanabna ‘aliyyin ayyuha-l-mujtaba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 ايُّهَا ٱلْمجْتَبَىٰ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9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666144"/>
              </p:ext>
            </p:extLst>
          </p:nvPr>
        </p:nvGraphicFramePr>
        <p:xfrm>
          <a:off x="360000" y="476672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Muhammad, Oh Hassan, Sohn Alis, Oh Erkorener (al-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mujtaba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muhammadin ya hassanabna ‘aliyyin ayyuha-l-mujtaba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مُحَمَّدٍ يَا حَسَنُ بْنَ عَلِيٍّ ايُّهَا ٱلْمجْتَبَىٰ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9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02512"/>
              </p:ext>
            </p:extLst>
          </p:nvPr>
        </p:nvGraphicFramePr>
        <p:xfrm>
          <a:off x="360000" y="1080000"/>
          <a:ext cx="8229600" cy="3195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Gnädigen, des Barmherzigen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Bimillahi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arahmani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-r-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rahim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flehe Dich an, und zu Dir wende ich mich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Allahumma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asaluka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atawajjahu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ilaika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b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اَللَّهُمَّ إِنِّي اسْالُكَ وَاتَوَجَّهُ إِلَيْكَ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durch deinen Propheten, den Propheten der Gnade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binabiyyika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nabiyyi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-r-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rahmati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بِنَبِيِّكَ نَبِيِّ ٱلرَّحْمَةِ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Muhammad, möge Allah ihn und seine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Nachkommenschaft 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segnen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i-FI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muhammadin salla-allahu ‘alaihi wa aalihi</a:t>
                      </a:r>
                      <a:endParaRPr lang="fi-FI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مُحَمَّدٍ صَلَّىٰ ٱللَّهُ عَلَيْهِ وَآلِهِ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7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09944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Aba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Abdillah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Oh Hussain, Sohn ‚Alis, Oh du Märtyrer (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schahid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 ‘abdi-llahi ya husain-abna ‘aliyyin ayyuha-schahidu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عَبْدِ ٱللَّهِ يَا حُسَيْنُ بْنَ عَلِيٍّ ايُّهَا ٱلشَّهِيدُ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6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480884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Hussain, Sohn ‚Alis, Oh du Märtyrer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schahid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husain-abna ‘aliyyin ayyuha-schahidu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حُسَيْنُ بْنَ عَلِيٍّ ايُّهَا ٱلشَّهِيدُ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Sohn des Gesandten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yabna rasuli-llahi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بْنَ رَسُولِ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094972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Hussain, Sohn ‚Alis, Oh du Märtyrer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schahid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husain-abna ‘aliyyin ayyuha-schahidu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حُسَيْنُ بْنَ عَلِيٍّ ايُّهَا ٱلشَّهِيدُ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933277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Hussain, Sohn ‚Alis, Oh du Märtyrer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schahid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husain-abna ‘aliyyin ayyuha-schahidu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حُسَيْنُ بْنَ عَلِيٍّ ايُّهَا ٱلشَّهِيدُ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143289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Hussain, Sohn ‚Alis, Oh du Märtyrer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schahid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husain-abna ‘aliyyin ayyuha-schahidu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حُسَيْنُ بْنَ عَلِيٍّ ايُّهَا ٱلشَّهِيدُ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92572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Hussain, Sohn ‚Alis, Oh du Märtyrer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schahid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husain-abna ‘aliyyin ayyuha-schahidu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حُسَيْنُ بْنَ عَلِيٍّ ايُّهَا ٱلشَّهِيدُ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6977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Hussain, Sohn ‚Alis, Oh du Märtyrer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schahid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husain-abna ‘aliyyin ayyuha-schahidu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حُسَيْنُ بْنَ عَلِيٍّ ايُّهَا ٱلشَّهِيدُ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44743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Hussain, Sohn ‚Alis, Oh du Märtyrer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schahid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husain-abna ‘aliyyin ayyuha-schahidu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حُسَيْنُ بْنَ عَلِيٍّ ايُّهَا ٱلشَّهِيدُ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78220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Hussain, Sohn ‚Alis, Oh du Märtyrer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schahid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husain-abna ‘aliyyin ayyuha-schahidu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حُسَيْنُ بْنَ عَلِيٍّ ايُّهَا ٱلشَّهِيدُ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090136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Abal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-Hassan, Oh ‚Ali, Sohn Al Hussains, Oh Zierde der Gottesdiener (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zayn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ul-abideen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aba-l-hasani ya ‘aliyy-abna-l-husaini ya zaina-l 'abidina</a:t>
                      </a:r>
                      <a:endParaRPr lang="es-ES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ٱلْحَسَنِ يَا عَلِيُّ بْنَ ٱلْحُسَيْنِ يَا زَيْنَ ٱلْعَابِدينَ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4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385173"/>
              </p:ext>
            </p:extLst>
          </p:nvPr>
        </p:nvGraphicFramePr>
        <p:xfrm>
          <a:off x="360000" y="1080000"/>
          <a:ext cx="8229600" cy="3195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Gnädigen, des Barmherzigen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Bimillahi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arahmani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-r-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rahim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flehe Dich an, und zu Dir wende ich mich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Allahumma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inni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asaluka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atawajjahu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ilaika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b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اَللَّهُمَّ إِنِّي اسْالُكَ وَاتَوَجَّهُ إِلَيْكَ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durch deinen Propheten, den Propheten der Gnade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binabiyyika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nabiyyi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-r-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rahmati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بِنَبِيِّكَ نَبِيِّ ٱلرَّحْمَةِ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  <a:tr h="2984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Muhammad, möge Allah ihn und seine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Nachkommenschaft 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segnen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i-FI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muhammadin salla-allahu ‘alaihi wa aalihi</a:t>
                      </a:r>
                      <a:endParaRPr lang="fi-FI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مُحَمَّدٍ صَلَّىٰ ٱللَّهُ عَلَيْهِ وَآلِهِ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7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02428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‚Ali, Sohn Al Hussains, Oh Zierde der Gottesdiener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ul-abideen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‘aliyy-abna-l-husaini ya zaina-l 'abidina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ٱلْحُسَيْنِ يَا زَيْنَ ٱلْعَابِدينَ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Sohn des Gesandten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yabna rasuli-llahi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بْنَ رَسُولِ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2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137214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‚Ali, Sohn Al Hussains, Oh Zierde der Gottesdiener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ul-abideen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‘aliyy-abna-l-husaini ya zaina-l 'abidina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ٱلْحُسَيْنِ يَا زَيْنَ ٱلْعَابِدينَ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2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508874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‚Ali, Sohn Al Hussains, Oh Zierde der Gottesdiener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ul-abideen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‘aliyy-abna-l-husaini ya zaina-l 'abidina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ٱلْحُسَيْنِ يَا زَيْنَ ٱلْعَابِدينَ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2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112480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‚Ali, Sohn Al Hussains, Oh Zierde der Gottesdiener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ul-abideen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‘aliyy-abna-l-husaini ya zaina-l 'abidina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ٱلْحُسَيْنِ يَا زَيْنَ ٱلْعَابِدينَ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2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68271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‚Ali, Sohn Al Hussains, Oh Zierde der Gottesdiener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ul-abideen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‘aliyy-abna-l-husaini ya zaina-l 'abidina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ٱلْحُسَيْنِ يَا زَيْنَ ٱلْعَابِدينَ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2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07103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‚Ali, Sohn Al Hussains, Oh Zierde der Gottesdiener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ul-abideen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‘aliyy-abna-l-husaini ya zaina-l 'abidina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ٱلْحُسَيْنِ يَا زَيْنَ ٱلْعَابِدينَ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2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29475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‚Ali, Sohn Al Hussains, Oh Zierde der Gottesdiener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zayn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ul-abideen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‘aliyy-abna-l-husaini ya zaina-l 'abidina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ٱلْحُسَيْنِ يَا زَيْنَ ٱلْعَابِدينَ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2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363618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-Hassan, Oh ‚Ali, Sohn Al Hussains, Oh Zierde der Gottesdiener (</a:t>
                      </a:r>
                      <a:r>
                        <a:rPr lang="de-CH" sz="16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zayn</a:t>
                      </a:r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ul-abideen</a:t>
                      </a:r>
                      <a:r>
                        <a:rPr lang="de-CH" sz="16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‘aliyy-abna-l-husaini ya zaina-l 'abidina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ٱلْحُسَيْنِ يَا زَيْنَ ٱلْعَابِدينَ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2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136964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Aba-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Dschafar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Oh Muhammad, Sohn Alis, Oh du Unterscheider der Wahrheit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(von Falschheit) (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baqir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 j’afarin ya muhammad-abna ‘aliyyin ayyuha-l-baqir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جَعْفَرٍ يَا مُحَمَّدُ بْنَ عَلِيٍّ ايُّهَا ٱلْبَاقِرُ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0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76193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Muhammad, Sohn Alis, Oh du Unterscheider der Wahrheit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(von Falschheit)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baqir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ayyuha-l-baqir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 ايُّهَا ٱلْبَاقِرُ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Sohn des Gesandten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yabna rasuli-llahi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بْنَ رَسُولِ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6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179523"/>
              </p:ext>
            </p:extLst>
          </p:nvPr>
        </p:nvGraphicFramePr>
        <p:xfrm>
          <a:off x="360000" y="720000"/>
          <a:ext cx="8229600" cy="5171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Abal-Qasim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abal-qasim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ٱلْقَاسِمِ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Gesandter Allahs, Oh Imam der Gnade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rasula-allahi ya imama-r-rahmati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رَسُولَ ٱللَّهِ يَا إِمَامَ ٱلرَّحْمَةِ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8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871511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Muhammad, Sohn Alis, Oh du Unterscheider der Wahrheit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(von Falschheit)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baqir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ayyuha-l-baqir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 ايُّهَا ٱلْبَاقِرُ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0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981403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Muhammad, Sohn Alis, Oh du Unterscheider der Wahrheit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(von Falschheit)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baqir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ayyuha-l-baqir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 ايُّهَا ٱلْبَاقِرُ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0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36317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Muhammad, Sohn Alis, Oh du Unterscheider der Wahrheit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(von Falschheit)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baqir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ayyuha-l-baqir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 ايُّهَا ٱلْبَاقِرُ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0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328490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Muhammad, Sohn Alis, Oh du Unterscheider der Wahrheit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(von Falschheit)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baqir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ayyuha-l-baqir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 ايُّهَا ٱلْبَاقِرُ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0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92826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Muhammad, Sohn Alis, Oh du Unterscheider der Wahrheit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(von Falschheit)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baqir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ayyuha-l-baqir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 ايُّهَا ٱلْبَاقِرُ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0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697552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Muhammad, Sohn Alis, Oh du Unterscheider der Wahrheit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(von Falschheit)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baqir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ayyuha-l-baqir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 ايُّهَا ٱلْبَاقِرُ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0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56776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Aba-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Muhammad, Sohn Alis, Oh du Unterscheider der Wahrheit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(von Falschheit)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baqir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ayyuha-l-baqir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 ايُّهَا ٱلْبَاقِرُ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0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72889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Aba ‚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Abdillah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Oh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Dschafar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Sohn Muhammads, Oh Wahrhafter (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sadiq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 ‘abdi-llahi ya j’afar-abna muhammadin ayyuha-ssadiqu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عَبْدِ ٱللَّهِ يَا جَعْفَرُ بْنَ مُحَمَّدٍ ايُّهَا ٱلصَّادِقُ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8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432827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‚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Sohn Muhammads, Oh Wahrhafter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sadiq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j’afar-abna muhammadin ayyuha-ssadiqu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جَعْفَرُ بْنَ مُحَمَّدٍ ايُّهَا ٱلصَّادِقُ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Sohn des Gesandten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yabna rasuli-llahi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بْنَ رَسُولِ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84299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‚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Sohn Muhammads, Oh Wahrhafter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sadiq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j’afar-abna muhammadin ayyuha-ssadiqu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جَعْفَرُ بْنَ مُحَمَّدٍ ايُّهَا ٱلصَّادِقُ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187867"/>
              </p:ext>
            </p:extLst>
          </p:nvPr>
        </p:nvGraphicFramePr>
        <p:xfrm>
          <a:off x="360000" y="720000"/>
          <a:ext cx="8229600" cy="5171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Abal-Qasim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abal-qasim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ٱلْقَاسِمِ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Gesandter Allahs, Oh Imam der Gnade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rasula-allahi ya imama-r-rahmati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رَسُولَ ٱللَّهِ يَا إِمَامَ ٱلرَّحْمَةِ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9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31704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‚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Sohn Muhammads, Oh Wahrhafter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sadiq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j’afar-abna muhammadin ayyuha-ssadiqu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جَعْفَرُ بْنَ مُحَمَّدٍ ايُّهَا ٱلصَّادِقُ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20645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‚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Sohn Muhammads, Oh Wahrhafter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sadiq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j’afar-abna muhammadin ayyuha-ssadiqu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جَعْفَرُ بْنَ مُحَمَّدٍ ايُّهَا ٱلصَّادِقُ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413837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‚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Sohn Muhammads, Oh Wahrhafter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sadiq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j’afar-abna muhammadin ayyuha-ssadiqu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جَعْفَرُ بْنَ مُحَمَّدٍ ايُّهَا ٱلصَّادِقُ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433323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‚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Sohn Muhammads, Oh Wahrhafter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sadiq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j’afar-abna muhammadin ayyuha-ssadiqu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جَعْفَرُ بْنَ مُحَمَّدٍ ايُّهَا ٱلصَّادِقُ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463266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‚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Sohn Muhammads, Oh Wahrhafter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sadiq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j’afar-abna muhammadin ayyuha-ssadiqu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جَعْفَرُ بْنَ مُحَمَّدٍ ايُّهَا ٱلصَّادِقُ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24783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‚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Abdillah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Sohn Muhammads, Oh Wahrhafter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sadiq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‘abdi-llahi ya j’afar-abna muhammadin ayyuha-ssadiqu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عَبْدِ ٱللَّهِ يَا جَعْفَرُ بْنَ مُحَمَّدٍ ايُّهَا ٱلصَّادِقُ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70117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Abal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Hassan, Oh Musa, Sohn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Dschafars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Oh du Beruhigter (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kathim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aba-l-hasani ya musa-abna j’afarin ayyuha-l-kadhimu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ٱلْحَسَنِ يَا مُوسَىٰ بْنَ جَعْفَرٍ ايُّهَا ٱلْكَاظِمُ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5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852782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Musa, Sohn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Dschafars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du Beruhigter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kathim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musa-abna j’afarin ayyuha-l-kadhimu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مُوسَىٰ بْنَ جَعْفَرٍ ايُّهَا ٱلْكَاظِمُ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Sohn des Gesandten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yabna rasuli-llahi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بْنَ رَسُولِ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2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762924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Musa, Sohn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Dschafars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du Beruhigter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kathim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musa-abna j’afarin ayyuha-l-kadhimu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مُوسَىٰ بْنَ جَعْفَرٍ ايُّهَا ٱلْكَاظِمُ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2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929458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Musa, Sohn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Dschafars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du Beruhigter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kathim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musa-abna j’afarin ayyuha-l-kadhimu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مُوسَىٰ بْنَ جَعْفَرٍ ايُّهَا ٱلْكَاظِمُ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2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716435"/>
              </p:ext>
            </p:extLst>
          </p:nvPr>
        </p:nvGraphicFramePr>
        <p:xfrm>
          <a:off x="360000" y="720000"/>
          <a:ext cx="8229600" cy="5171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Abal-Qasim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abal-qasim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ٱلْقَاسِمِ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Gesandter Allahs, Oh Imam der Gnade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rasula-allahi ya imama-r-rahmati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رَسُولَ ٱللَّهِ يَا إِمَامَ ٱلرَّحْمَةِ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9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957647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Musa, Sohn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Dschafars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du Beruhigter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kathim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musa-abna j’afarin ayyuha-l-kadhimu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مُوسَىٰ بْنَ جَعْفَرٍ ايُّهَا ٱلْكَاظِمُ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2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0405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Musa, Sohn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Dschafars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du Beruhigter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kathim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musa-abna j’afarin ayyuha-l-kadhimu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مُوسَىٰ بْنَ جَعْفَرٍ ايُّهَا ٱلْكَاظِمُ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2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693471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Musa, Sohn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Dschafars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du Beruhigter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kathim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musa-abna j’afarin ayyuha-l-kadhimu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مُوسَىٰ بْنَ جَعْفَرٍ ايُّهَا ٱلْكَاظِمُ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2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458295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Musa, Sohn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Dschafars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du Beruhigter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kathim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musa-abna j’afarin ayyuha-l-kadhimu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مُوسَىٰ بْنَ جَعْفَرٍ ايُّهَا ٱلْكَاظِمُ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2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020494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Hassan, Oh Musa, Sohn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Dschafars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du Beruhigter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kathim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musa-abna j’afarin ayyuha-l-kadhimu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مُوسَىٰ بْنَ جَعْفَرٍ ايُّهَا ٱلْكَاظِمُ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2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3289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Aba al Hassan, Oh ‚Ali, Sohn Musas, Oh Hingebungsvoller (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rida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aba-l-hasani ya ‘aliyy-abna musa ayyuha-r-ridha </a:t>
                      </a:r>
                      <a:endParaRPr lang="es-ES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ٱلْحَسَنِ يَا عَلِيُّ بْنَ مُوسَىٰ ايُّهَا ٱلرِّضَا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0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057038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al Hassan, Oh ‚Ali, Sohn Musas, Oh Hingebungsvoller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rida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 musa ayyuha-r-ridha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مُوسَىٰ ايُّهَا ٱلرِّضَا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Sohn des Gesandten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yabna rasuli-llahi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بْنَ رَسُولِ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5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1140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al Hassan, Oh ‚Ali, Sohn Musas, Oh Hingebungsvoller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rida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 musa ayyuha-r-ridha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مُوسَىٰ ايُّهَا ٱلرِّضَا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5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299680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al Hassan, Oh ‚Ali, Sohn Musas, Oh Hingebungsvoller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rida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 musa ayyuha-r-ridha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مُوسَىٰ ايُّهَا ٱلرِّضَا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5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724956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al Hassan, Oh ‚Ali, Sohn Musas, Oh Hingebungsvoller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rida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 musa ayyuha-r-ridha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مُوسَىٰ ايُّهَا ٱلرِّضَا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5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170275"/>
              </p:ext>
            </p:extLst>
          </p:nvPr>
        </p:nvGraphicFramePr>
        <p:xfrm>
          <a:off x="360000" y="720000"/>
          <a:ext cx="8229600" cy="5171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Abal-Qasim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abal-qasim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ٱلْقَاسِمِ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Gesandter Allahs, Oh Imam der Gnade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rasula-allahi ya imama-r-rahmati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رَسُولَ ٱللَّهِ يَا إِمَامَ ٱلرَّحْمَةِ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9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23714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al Hassan, Oh ‚Ali, Sohn Musas, Oh Hingebungsvoller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rida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 musa ayyuha-r-ridha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مُوسَىٰ ايُّهَا ٱلرِّضَا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5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852139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al Hassan, Oh ‚Ali, Sohn Musas, Oh Hingebungsvoller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rida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 musa ayyuha-r-ridha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مُوسَىٰ ايُّهَا ٱلرِّضَا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stellen wir unsere Bedürfnisse vor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qaddamnaka baina yadai hajatina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وَقَدَّمْنَاكَ بَيْنَ يَدَيْ حَاجَاتِنَا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5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773672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al Hassan, Oh ‚Ali, Sohn Musas, Oh Hingebungsvoller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rida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 musa ayyuha-r-ridha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مُوسَىٰ ايُّهَا ٱلرِّضَا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Vertrauter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wa jiyhan ‘ind- 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وَجِيهاً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5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37622"/>
              </p:ext>
            </p:extLst>
          </p:nvPr>
        </p:nvGraphicFramePr>
        <p:xfrm>
          <a:off x="360000" y="468000"/>
          <a:ext cx="8229600" cy="6153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al Hassan, Oh ‚Ali, Sohn Musas, Oh Hingebungsvoller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rida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s-ES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aba-l-hasani ya ‘aliyy-abna musa ayyuha-r-ridha </a:t>
                      </a:r>
                      <a:endParaRPr lang="es-ES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ٱلْحَسَنِ يَا عَلِيُّ بْنَ مُوسَىٰ ايُّهَا ٱلرِّضَا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lege Fürsprache für uns ein bei Allah.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ishf’a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lana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‘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inda-alIah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إِشْفَعْ لَنَا عِنْدَ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5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416578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Aba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Dschafar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Oh Mohammed, Sohn ‚Alis, Oh Frommer (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taqi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und Großzügiger (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Dschawad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aba j’afarin ya muhammad-abna ‘aliyyin ayyuha-t-taqiyyu-l- jawadu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ابَا جَعْفَرٍ يَا مُحَمَّدُ بْنَ عَلِيٍّ ايُّهَا ٱلتَّقِيُّ ٱلْجَوَادُ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59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53366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Mohammed, Sohn ‚Alis, Oh Frommer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taqi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Großzügiger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Dschawad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ayyuha-t-taqiyyu-l- jawadu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 ايُّهَا ٱلتَّقِيُّ ٱلْجَوَادُ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Sohn des Gesandten Allahs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yabna rasuli-llahi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بْنَ رَسُولِ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663760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Mohammed, Sohn ‚Alis, Oh Frommer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taqi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Großzügiger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Dschawad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ayyuha-t-taqiyyu-l- jawadu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 ايُّهَا ٱلتَّقِيُّ ٱلْجَوَادُ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Beweis Allahs über seine Schöpfung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hujjata-alIahi ‘ala khalqihi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حُجَّةَ ٱللَّهِ عَلَىٰ خَلْقِهِ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26674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Mohammed, Sohn ‚Alis, Oh Frommer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taqi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Großzügiger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Dschawad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ayyuha-t-taqiyyu-l- jawadu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 ايُّهَا ٱلتَّقِيُّ ٱلْجَوَادُ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unser Fürst und unser Meister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 sayyadana wa mawlana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سَيِّدَنَا وَمَوْلاَنَا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012209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Mohammed, Sohn ‚Alis, Oh Frommer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taqi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Großzügiger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Dschawad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ayyuha-t-taqiyyu-l- jawadu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 ايُّهَا ٱلتَّقِيُّ ٱلْجَوَادُ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wir wenden uns an dich, suchen deine 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Fürsprache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inna tawajjahna wa-staschfa’na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إِنَّا تَوَجَّهْنَا وَٱسْتَشْفَعْنَا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nutzen dich als Mittel zu Allah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tawassalna bika ila-alIahi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وَتَوَسَّلْنَا بِكَ إِلَىٰ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33035"/>
              </p:ext>
            </p:extLst>
          </p:nvPr>
        </p:nvGraphicFramePr>
        <p:xfrm>
          <a:off x="360000" y="332656"/>
          <a:ext cx="8229600" cy="63969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Aba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Dschafar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Oh Mohammed, Sohn ‚Alis, Oh Frommer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taqi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) und Großzügiger (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Dschawad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aba j’afarin ya muhammad-abna ‘aliyyin ayyuha-t-taqiyyu-l- jawadu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ابَا جَعْفَرٍ يَا مُحَمَّدُ بْنَ عَلِيٍّ ايُّهَا ٱلتَّقِيُّ ٱلْجَوَادُ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Sohn des Gesandten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yabna rasuli-llahi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بْنَ رَسُولِ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Beweis Allahs über seine Schöpfung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hujjata-alIahi ‘ala khalqihi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حُجَّةَ ٱللَّهِ عَلَىٰ خَلْقِهِ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unser Fürst und unser Meister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sayyadana wa mawlana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سَيِّدَنَا وَمَوْلاَنَا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Wahrlich, wir wenden uns an dich, suchen deine 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Fürsprache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inna tawajjahna wa-staschfa’na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إِنَّا تَوَجَّهْنَا وَٱسْتَشْفَعْنَا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nutzen dich als Mittel zu Allah</a:t>
                      </a:r>
                      <a:r>
                        <a:rPr lang="de-CH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t"/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 tawassalna bika ila-alIahi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وَتَوَسَّلْنَا بِكَ إِلَىٰ ٱللَّهِ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dir stellen wir unsere Bedürfnisse vor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wa qaddamnaka baina yadai hajatina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وَقَدَّمْنَاكَ بَيْنَ يَدَيْ حَاجَاتِنَا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Vertrauter Allahs</a:t>
                      </a:r>
                      <a:r>
                        <a:rPr lang="de-CH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ya wa jiyhan ‘ind- alIahi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وَجِيهاً عِنْدَ ٱللَّهِ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  <a:tr h="29845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lege Fürsprache für uns ein bei Allah.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ishf’a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lana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‘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inda-alIah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إِشْفَعْ لَنَا عِنْدَ ٱللَّهِ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Traditional Arabic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21282</Words>
  <Application>Microsoft Office PowerPoint</Application>
  <PresentationFormat>Bildschirmpräsentation (4:3)</PresentationFormat>
  <Paragraphs>3745</Paragraphs>
  <Slides>146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146</vt:i4>
      </vt:variant>
    </vt:vector>
  </HeadingPairs>
  <TitlesOfParts>
    <vt:vector size="14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Gondoliero</dc:creator>
  <cp:lastModifiedBy>Gondoliero</cp:lastModifiedBy>
  <cp:revision>55</cp:revision>
  <dcterms:created xsi:type="dcterms:W3CDTF">2016-06-19T14:23:44Z</dcterms:created>
  <dcterms:modified xsi:type="dcterms:W3CDTF">2017-01-09T19:49:59Z</dcterms:modified>
</cp:coreProperties>
</file>