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  <p:sldId id="508" r:id="rId254"/>
    <p:sldId id="509" r:id="rId255"/>
    <p:sldId id="510" r:id="rId256"/>
    <p:sldId id="511" r:id="rId257"/>
    <p:sldId id="512" r:id="rId258"/>
    <p:sldId id="513" r:id="rId259"/>
    <p:sldId id="514" r:id="rId260"/>
    <p:sldId id="515" r:id="rId261"/>
    <p:sldId id="516" r:id="rId262"/>
    <p:sldId id="517" r:id="rId263"/>
    <p:sldId id="518" r:id="rId264"/>
    <p:sldId id="519" r:id="rId265"/>
    <p:sldId id="520" r:id="rId266"/>
    <p:sldId id="521" r:id="rId267"/>
    <p:sldId id="522" r:id="rId26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A74"/>
    <a:srgbClr val="48968F"/>
    <a:srgbClr val="4EA29A"/>
    <a:srgbClr val="117A0C"/>
    <a:srgbClr val="4C8F9C"/>
    <a:srgbClr val="8FA50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0" autoAdjust="0"/>
    <p:restoredTop sz="98301" autoAdjust="0"/>
  </p:normalViewPr>
  <p:slideViewPr>
    <p:cSldViewPr>
      <p:cViewPr varScale="1">
        <p:scale>
          <a:sx n="71" d="100"/>
          <a:sy n="71" d="100"/>
        </p:scale>
        <p:origin x="-1197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presProps" Target="pres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viewProps" Target="view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slide" Target="slides/slide264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theme" Target="theme/theme1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135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167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350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710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11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635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696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74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831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569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99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96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238B-C32D-4CA7-8806-FF2EAD3D0853}" type="datetimeFigureOut">
              <a:rPr lang="de-CH" smtClean="0"/>
              <a:t>26.06.2016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81A2-FA2F-4B84-B55F-B74052C0BB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891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96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9" y="2163048"/>
            <a:ext cx="8640960" cy="3570208"/>
          </a:xfrm>
          <a:prstGeom prst="rect">
            <a:avLst/>
          </a:prstGeom>
          <a:noFill/>
          <a:effectLst/>
          <a:scene3d>
            <a:camera prst="perspectiveRight"/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Y" sz="138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دعاء </a:t>
            </a:r>
            <a:r>
              <a:rPr lang="ar-SY" sz="13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كميل</a:t>
            </a:r>
            <a:endParaRPr lang="de-CH" sz="13800" b="1" cap="all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de-CH" sz="88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Dua</a:t>
            </a:r>
            <a:r>
              <a:rPr lang="de-CH" sz="8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de-CH" sz="88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Kumayl</a:t>
            </a:r>
            <a:endParaRPr lang="de-CH" sz="8800" b="1" cap="all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" y="65315"/>
            <a:ext cx="2377940" cy="11459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5496" y="1619508"/>
            <a:ext cx="906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kern="120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Im Namen Gottes, des sich Allerbarmenden, des Barmherzigen</a:t>
            </a:r>
            <a:endParaRPr lang="de-CH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027740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deiner Herrschaft, die sich über alles stellt,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وَبِسُلْطَانِكَ الَّذِي عَلاَ كُلَّ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81584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nach meinem aufrichtigen Bekenntnis und Flehen mich Deiner Herrschaft unterwerfend.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13171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Niemals!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هَيْهَاتَ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4233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 bist gütiger, als jemanden, den du erzogen hast, verloren gehen zu lassen,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أَنتَ أَكْرَمُ مِنْ أَن تُضَيِّعَ مَن رَّبَّيْتَهُ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46398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jemand, den Du Dir angenähert hast, zu entfernen,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أَوْ تُبْعِدَ مَنْ أَدْنَيْتَهُ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517907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jemanden, dem du Wohnstätte gegeben hast, zu vertreiben,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أَوْ تُشَرِّدَ مَنْ آوَيْتَهُ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774783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jemanden, dem Du Genüge und Gnade erwiesen hast, dem Unheil zu überlassen.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أَوْ تُسْلِّمَ إِلىَ الْبلاءِ مَن كَفَيْتَهُ وَرَحِمْتَهُ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84428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wüsste ich doch mein Herr, mein Gott und Gebieter,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وَلَيْتَ شِعْرِي يَا سَيِّدِي وَإِلَهِي وَمَوْلاي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59324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 Du die Gesichter, die sich vor Deiner Grösse eilend niedergeworfen haben,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64528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Zungen, die aufrichtig das Bekenntnis Deiner Einheit ausgesprochen und lobpreisend Dir gedankt haben,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21215"/>
              </p:ext>
            </p:extLst>
          </p:nvPr>
        </p:nvGraphicFramePr>
        <p:xfrm>
          <a:off x="360000" y="720000"/>
          <a:ext cx="8229600" cy="59935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Herzen, die Deine Gottheit gewiss anerkannt haben,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وَّعَلَى قُلُوبٍ اعْتَرَفَتْ بِإِلَهِيَّتِكَ مُحَقِّقَةً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82152"/>
              </p:ext>
            </p:extLst>
          </p:nvPr>
        </p:nvGraphicFramePr>
        <p:xfrm>
          <a:off x="360000" y="719992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deinem Antlitz, das fortbesteht nach dem Untergang von allem,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وَبِوَجْهِكَ الْبَاقِي بَعْدَ فَنَاءِ كُلِّ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30048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Gewissen, die Wissen von Dir erfasst haben, bis sie demütig geworden sind,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Körperglieder, die im Gehorsam zu den Orten Deiner Anbetung eilen,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97340"/>
              </p:ext>
            </p:extLst>
          </p:nvPr>
        </p:nvGraphicFramePr>
        <p:xfrm>
          <a:off x="360000" y="720001"/>
          <a:ext cx="8229600" cy="58773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 bist gütiger, als jemanden, den du erzogen hast, verloren gehen zu lassen,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أَنتَ أَكْرَمُ مِنْ أَن تُضَيِّعَ مَن رَّبَّيْتَهُ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jemand, den Du Dir angenähert hast, zu entfernen,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تُبْعِدَ مَنْ أَدْنَيْتَهُ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Wohnstätte gegeben hast, zu vertreiben,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تُشَرِّدَ مَنْ آوَيْتَهُ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jemanden, dem Du Genüge und Gnade erwiesen hast, dem Unheil zu überlassen.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تُسْلِّمَ إِلىَ الْبلاءِ مَن كَفَيْتَهُ وَرَحِمْتَهُ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0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wüsste ich doch mein Herr, mein Gott und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وَلَيْتَ شِعْرِي يَا سَيِّدِي وَإِلَهِي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 Du die Gesichter, die sich vor Deiner Grösse eilend niedergeworfen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أَتُسَلِّطُ النَّارَ عَلَى وُجُوهٍ خَرَّتْ لِعَظَمَتِكَ سَاجِدَةً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Zungen, die aufrichtig das Bekenntnis Deiner Einheit ausgesprochen und lobpreisend Dir gedankt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أَلْسُنٍ نَّطَقَتْ بِتَوْحِيدِكَ صَادِقَةً وَّبِشُكْرِكَ مَادِحَةً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72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Herzen, die Deine Gottheit gewiss anerkannt haben,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قُلُوبٍ اعْتَرَفَتْ بِإِلَهِيَّتِكَ مُحَقِّقَةً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Gewissen, die Wissen von Dir erfasst haben, bis sie demütig geworden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وَّعَلَى ضَمَائِرَ حَوَتْ مِنَ الْعِلْمِ بِكَ حَتَّى صَارَتْ خَاشِعَةً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48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Körperglieder, die im Gehorsam zu den Orten Deiner Anbetung eilen,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وَّعَلَى جَواِرحَ سَعَتْ إِلَى أَوْطَانِ تَعَبُّدِكَ طَائِعَةً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0253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sich unterwerfend um Deine Vergebung gebeten haben, dem Feuer aussetzt.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وَّأَشَارَتْ بِاسْتِغْفَارِكَ مُذْعِنَةً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8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88561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Dies entspricht nicht der Erwartung von Dir,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مَّا هَكَذَا الظَّنُّ بِكَ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644591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nicht dem, was über Deine Huld erzählt wurde, Oh Grosszügiger!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أُخْبِرْنَا بِفَضْلِكَ عَنكَ يَا كَرِيمُ،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23257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Herr, und Du kennst meine Schwäche für ein bisschen Unheil des Weltlichen und dessen Bestrafung,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18785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jene Unannehmlichkeiten, die dessen Leute zustossen.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وَمَا يَجْرِي فِيهَا مِنَ الْمَكَارِهِ عَلَى أَهْلِهَا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650437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Dies ist aber ein Unheil und Unannehmlichkeit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عَلَى أَنَّ ذَلِكَ بَلاءٌ وَّمَكْرُوهٌ،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93773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von geringem Verbleib,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قَلِيلٌ مَّكْثُهُ،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49412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geringem Bestand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يَسِيرٌ بَقَاؤُهُ،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65273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Deinen Namen, die die Ecken von allem ausfüllen,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وَبِأَسْمَائِكَ الَّتِي مَلأَتْ أَرْكَانَ كُلِّ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899152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kurzer Dauer.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قَصِيرٌ مُّدَّتُهُ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das Unheil im Jenseits und die gewaltigen entstandenen Unannehmlichkeiten darin ertragen.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03378"/>
              </p:ext>
            </p:extLst>
          </p:nvPr>
        </p:nvGraphicFramePr>
        <p:xfrm>
          <a:off x="360000" y="720000"/>
          <a:ext cx="8229600" cy="58053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sich unterwerfend um Deine Vergebung gebeten haben, dem Feuer aussetzt.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وَّأَشَارَتْ بِاسْتِغْفَارِكَ مُذْعِنَةً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entspricht nicht der Erwartung von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مَّا هَكَذَا الظَّنُّ بِكَ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nicht dem, was über Deine Huld erzählt wurde, Oh Grosszügiger!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أُخْبِرْنَا بِفَضْلِكَ عَنكَ يَا كَرِيمُ،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und Du kennst meine Schwäche für ein bisschen Unheil des Weltlichen und dessen Bestrafung,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وَأَنتَ تَعْلَمُ ضَعْفِي عَن قَلِيلٍ مِّن بَلاءِ الدُّنْيَا وَعُقُوبَاتِهَا،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jene Unannehmlichkeiten, die dessen Leute zustossen.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يَجْرِي فِيهَا مِنَ الْمَكَارِهِ عَلَى أَهْلِهَا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Dies ist aber ein Unheil und Unannehmlichkeit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عَلَى أَنَّ ذَلِكَ بَلاءٌ وَّمَكْرُوهٌ،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von geringem Verbleib,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قَلِيلٌ مَّكْثُهُ،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geringem Bestand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يَسِيرٌ بَقَاؤُهُ،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kurzer Dauer.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قَصِيرٌ مُّدَّتُهُ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Wie sollte ich dann das Unheil im Jenseits und die gewaltigen entstandenen Unannehmlichkeiten darin ertragen.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فَكَيْفَ احْتِمَاِلي لِبَلاءِ الآخِرَةِ وَجَلِيلِ وُقُوعِ الْمَكَارِهِ فِيهَا!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18239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dieses ist ein Unheil, dessen Dauer lang , dessen Verbleib dauerhaft ist,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وَهُوَ بَلاءٌ تَطُولُ مُدَّتُهُ، وَيَدُومُ مَقَامُهُ،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7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4083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dessen Leuten keine Erleichterung gewährt wird.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يُخَفَّفُ عَنْ أَهْلِهِ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32478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es erfolgt nicht, ausser durch Deinen Zorn, Deine Vergeltung und deine Wut,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67572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welche die Himmel und die Erde nicht ertragen können.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وَهَذَا مَا لا تَقُومُ لَهُ السَّمَاوَاتُ وَالأَرْضُ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99846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Herr, wie sollte dann ich dieses,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سَيِّدِي فَكَيْفَ بِي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09875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 ich doch Dein schwacher, demütiger, bedeutungsloser, armer, und ergebener Diener bin,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4561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Gott, mein Herr, mein Gebieter und mein Behüter,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إِلَهِي وَرَبِّي وَسَيِّدِي وَمَوْلاي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97946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über welche Dinge soll ich bei Dir klagen,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لأَيِّ الأُمُورِ إِلَيْكَ أَشْكُو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6762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Deinem Wissen, das alles umfasst,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وَبِعِلْمِكَ الَّذِي أَحَاطَ بِكُلِّ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064884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über welche davon soll ich in Geschrei ausbrechen und weinen,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وَلِمَا مِنْهَا أَضِجُّ وَأَبْكِي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die schmerzhafte Qual und deren Stärke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لأَلِيمِ الْعَذَابِ وَشِدَّتِهِ!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020306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dieses ist ein Unheil, dessen Dauer lang , dessen Verbleib dauerhaft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بَلاءٌ تَطُولُ مُدَّتُهُ، وَيَدُومُ مَقَامُهُ،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Leuten keine Erleichterung gewährt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يُخَفَّفُ عَنْ أَهْلِهِ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es erfolgt nicht, ausser durch Deinen Zorn, Deine Vergeltung und deine Wut,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لأَنَّهُ لا يَكُونُ إِلاَّ عَنْ غَضَبِكَ وَانتِقَامِكَ وَسَخَطِكَ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welche die Himmel und die Erde nicht ertragen können.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وَهَذَا مَا لا تَقُومُ لَهُ السَّمَاوَاتُ وَالأَرْضُ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wie sollte dann ich dieses,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فَكَيْفَ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464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wo ich doch Dein schwacher, demütiger, bedeutungsloser, armer, und ergebener Diener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وَأَنَا عَبْدُكَ الضَّعِيفُ الذَّلِيلُ الْحَقِيرُ الْمِسْكِينُ الْمُسْتَكِينُ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Herr, mein Gebieter und mein Behüter,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وَرَبِّي وَسَيِّدِي وَمَوْلاي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 welche Dinge soll ich bei Dir klagen,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لأَيِّ الأُمُورِ إِلَيْكَ أَشْكُو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653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über welche davon soll ich in Geschrei ausbrechen und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وَلِمَا مِنْهَا أَضِجُّ وَأَبْكِي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657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über die schmerzhafte Qual und deren Stärke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لأَلِيمِ الْعَذَابِ وَشِدَّتِهِ!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76644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über die Länge des Unheils und dessen Dauer?!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لِطُولِ الْبَلاءِ وَمُدَّتِهِ!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3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4226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Wenn Du mich dann mit Deinen Feinden zusammen den Strafen aussetzt,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فَلَئِن صَيَّرْتَنِي لِلْعُقُوبَاتِ مَعَ أَعْدَائِكَ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0084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mich zusammenbringst mit den Leuten Deines Unheils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وَجَمَعْتَ بَيْنِي وَبَيْنَ أَهْلِ بَلائِكَ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17870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mich von Deinen Geliebten trennst.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وَفَرَّقْتَ بَيْنِي وَبَيْنَ أَحِبَّائِكَ وَأَوْلِيَائِكَ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531864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angenommen, Oh mein Gott, mein Herr und mein Gebieter, ich würde Deine Qual ertragen,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519446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wie sollte ich dann die Trennung von Dir ertragen?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فَكَيْفَ أَصْبِرُ عَلَى فِرَاقِكَ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265369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angenommen, ich würde die Hitze Deines Feuers ertragen,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وَهَبْنِي صَبَرْتُ عَلَى حَرِّ نَارِكَ،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98312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wie sollte ich es dann ertragen, nicht auf Deinen Edelmut zu blicken?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فَكَيْفَ أَصْبِرُ عَنِ النَّظَرِ إِلَى كَرَامَتِكَ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74213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dem Licht Deines Antlitzes, wodurch alles erhellt wird.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وَبِنُورِ وَجْهِكَ الَّذِي أَضَاءَ لَهُ كُلُّ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738695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wie sollte ich in Deinem Feuer wohnen, obwohl ich auf Deine Vergebung hoffe?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كَيْفَ أَسْكُنُ فِي النَّارِ وَرَجَائِي عَفْوُكَ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schwöre ich aufrichtig bei Deiner Erhabenheit, Oh mein Herr und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فَبِعِزَّتِكَ يَا سَيِّدِي وَمَوْلاي أُقْسِمُ صَادِقاً،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911075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über die Länge des Unheils und dessen Dauer?!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لِطُولِ الْبَلاءِ وَمُدَّتِهِ!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Wenn Du mich dann mit Deinen Feinden zusammen den Strafen aussetzt,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فَلَئِن صَيَّرْتَنِي لِلْعُقُوبَاتِ مَعَ أَعْدَائِكَ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mich zusammenbringst mit den Leuten Deines Unheils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وَجَمَعْتَ بَيْنِي وَبَيْنَ أَهْلِ بَلائِكَ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von Deinen Geliebten trennst.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وَفَرَّقْتَ بَيْنِي وَبَيْنَ أَحِبَّائِكَ وَأَوْلِيَائِكَ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673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Oh mein Gott, mein Herr und mein Gebieter, ich würde Deine Qual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فَهَبْنِي يَا إِلَهِي وَسَيِّدِي وَمَوْلاي وَرَبِّي صَبَرْتُ عَلَى عَذَابِكَ،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3710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dann die Trennung von Dir ertragen?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عَلَى فِرَاقِكَ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angenommen, ich würde die Hitze Deines Feuers ertragen,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وَهَبْنِي صَبَرْتُ عَلَى حَرِّ نَارِكَ،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sollte ich es dann ertragen, nicht auf Deinen Edelmut zu blicken?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فَكَيْفَ أَصْبِرُ عَنِ النَّظَرِ إِلَى كَرَامَتِكَ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ich in Deinem Feuer wohnen, obwohl ich auf Deine Vergebung hoffe?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أَسْكُنُ فِي النَّارِ وَرَجَائِي عَفْوُكَ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8053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schwöre ich aufrichtig bei Deiner Erhabenheit, Oh mein Herr und mein Gebieter,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فَبِعِزَّتِكَ يَا سَيِّدِي وَمَوْلاي أُقْسِمُ صَادِقاً،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867107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920428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ich werde zu Dir mit dem Geschrei der um Hilfe schreienden, schreien,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وَلأَصْرُخَنَّ إِلَيكَ صُرَاخَ المُسْتَصْرِخِينَ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96381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mit dem Weinen der Verlierenden weinen,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وَلأَبْكِيَنَّ عَلَيْكَ بُكَاءَ الفَاقِدِينَ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53815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dich rufen, wo Du bist.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وَلأُنَادِيَنَّكَ أَيْنَ كُنتَ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46276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 Gebieter der Gläubigen,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وَلِيَّ الْمُؤْمِنِينَ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051972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 höchste Hoffnung der Erkennenden,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غَايَةَ آمَاِل العَارِفِينَ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09355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 Helfer der nach Hilfe Suchenden,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غِيَاثَ المُسْتَغِيثِينَ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016506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 Geliebter der Herzen der Aufrichtigen,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حَبِيبَ قُلُوبِ الصَّادِقِينَ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61649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Licht, Oh Heiligster,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نُورُ يَا قُدُّوسُ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92002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Oh du Gott aller Welten.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وَيَا إِلَهَ العَالَمِينَ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Du, gepriesen seiest Du Oh mein Gott und Dir ist Dankbarkeit,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أَفَتُرَاكَ، سُبْحَانَكَ يَا إِلَهِي وَبِحَمْدِكَ،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452702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98963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wenn Du mich sprechen lässt, so werde ich unter dessen Leuten in Aufschrei ausbrechen zu Dir, wie der Aufschrei der Hoffnungsvollen,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لَئِن تَرَكْتَنِي نَاطِقاً لأَضِجَّنَّ إِلَيْكَ بَيْنَ أَهْلِهَا ضَجِيجَ الآمِلِينَ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werde zu Dir mit dem Geschrei der um Hilfe schreienden, schreien,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وَلأَصْرُخَنَّ إِلَيكَ صُرَاخَ المُسْتَصْرِخِينَ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Weinen der Verlierenden weinen,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وَلأَبْكِيَنَّ عَلَيْكَ بُكَاءَ الفَاقِدِينَ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rufen, wo Du bist.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وَلأُنَادِيَنَّكَ أَيْنَ كُنتَ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Gebieter der Gläubigen,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وَلِيَّ الْمُؤْمِنِينَ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höchste Hoffnung der Erkennenden,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غَايَةَ آمَاِل العَارِفِينَ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Helfer der nach Hilfe Suchenden,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غِيَاثَ المُسْتَغِيثِينَ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Geliebter der Herzen der Aufrichtigen,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حَبِيبَ قُلُوبِ الصَّادِقِينَ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87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du Gott aller Welten.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إِلَهَ العَالَمِينَ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6235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Würdest Du, gepriesen seiest Du Oh mein Gott und Dir ist Dankbarkeit,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أَفَتُرَاكَ، سُبْحَانَكَ يَا إِلَهِي وَبِحَمْدِكَ،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7695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Stimme eines Dir ergebenen Dieners hören,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تَسْمَعُ فِيهَا صَوْتَ عَبْدٍ مُّسْلِمٍ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3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53272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darin gefangen wurde wegen seiner Zuwiderhandlungen,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سُجِنَ فِيهَا بِمُخَالَفَتِهِ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477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wegen seines Ungehorsams den Geschmack seiner Qual zu schmecken bekommt,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وَذَاقَ طَعْمَ عَذَابِهَا بِمَعْصِيَتِهِ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03484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wegen seiner Verbrechen und Vergehen in seinen Schichten gefangen wurde,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وَحُبِسَ بَيْنَ أَطْبَاقِهَا بِجُرْمِهِ وَجَرِيرَتِهِ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23614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während er in Geschrei ausbricht, wie die Geschreie eines auf deine Gnade hoffenden,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وَهُوَ يَضِجُّ إلَيْكَ ضَجِيجَ مُؤَمِّلٍ لِّرَحْمَتِكَ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269078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Dich mit der Sprache derjenigen, die sich zu Deiner Einheit bekennen, ruft,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وَيُنَادِيكَ بِلِسَانِ أَهْلِ تَوْحِيدِكَ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81572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Dich bei Deiner Herrschaft anfleht?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وَيَتَوَسَّلُ إلَيْكَ بِرُبُوبِيَّتِكَ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20053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Gebieter, wie sollte er denn in der Qual verbleiben,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مَوْلاي فَكَيْفَ يَبقَى فِي الْعَذَابِ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35476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Erster der Ersten,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أَوَّلَ الأَوَّلِينَ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883388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obwohl er auf Deine vorherige Nachsicht hofft?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وَهُوَ يَرْجُو مَا سَلَفَ مِنْ حِلْمِكَ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53581"/>
              </p:ext>
            </p:extLst>
          </p:nvPr>
        </p:nvGraphicFramePr>
        <p:xfrm>
          <a:off x="360000" y="720000"/>
          <a:ext cx="8229600" cy="580534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die Stimme eines Dir ergebenen Dieners hören,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تَسْمَعُ فِيهَا صَوْتَ عَبْدٍ مُّسْلِمٍ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der darin gefangen wurde wegen seiner Zuwiderhandlungen,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سُجِنَ فِيهَا بِمُخَالَفَتِهِ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seines Ungehorsams den Geschmack seiner Qual zu schmecken bekommt,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وَذَاقَ طَعْمَ عَذَابِهَا بِمَعْصِيَتِهِ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wegen seiner Verbrechen und Vergehen in seinen Schichten gefangen wurde,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وَحُبِسَ بَيْنَ أَطْبَاقِهَا بِجُرْمِهِ وَجَرِيرَتِهِ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während er in Geschrei ausbricht, wie die Geschreie eines auf deine Gnade hoffenden,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يَضِجُّ إلَيْكَ ضَجِيجَ مُؤَمِّلٍ لِّرَحْمَتِكَ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mit der Sprache derjenigen, die sich zu Deiner Einheit bekennen, ruft,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وَيُنَادِيكَ بِلِسَانِ أَهْلِ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bei Deiner Herrschaft anfleht?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وَيَتَوَسَّلُ إلَيْكَ بِرُبُوبِيَّتِكَ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952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Gebieter, wie sollte er denn in der Qual verbleiben,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مَوْلاي فَكَيْفَ يَبقَى فِي الْعَذَابِ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4818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obwohl er auf Deine vorherige Nachsicht hofft?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وَهُوَ يَرْجُو مَا سَلَفَ مِنْ حِلْمِكَ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8935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wie sollte ihn das Feuer schmerzen, obwohl er auf Deine Güte und Gnade hofft?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57209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wie sollte ihn das Feuer schmerzen, obwohl er auf Deine Güte und Gnade hofft?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7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35256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wie sollten ihn seine Flammen verbrennen, obwohl  Du seine Stimme hörst und seinen Ort siehst?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51043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wie sollte ihn sein Ächzen umhüllen, obwohl Du um seine Schwäche weisst?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994204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wie sollte er zwischen seinen Schichten versinken, obwohl Du um seine Aufrichtigkeit weisst?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476154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wie sollten ihn seine Schergen zurückstossen, obwohl er Dich ruft: „Oh mein Herr“?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97961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wie sollte er auf Deine Güte hoffen ihn daraus zu befreien und Du ihn darin lässt?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29865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Niemals,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هَيهَاتَ 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434979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das ist nicht, was von Dir erwartet wird,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مَا ذَلِكَ الظَّنُّ بِكَ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73992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Oh Letzter der Letzten.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وَيَا آخِرَ الآخِرِينَ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29771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nach das, was von Deiner Freigebigkeit bekannt ist,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الْمَعْرُوفُ مِن فَضْلِكَ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ähnelt es Deiner Güte und Wohltätigkeit, die Du jenen erwiesen hast, die sich zu Deiner Einheit bekennen.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32170"/>
              </p:ext>
            </p:extLst>
          </p:nvPr>
        </p:nvGraphicFramePr>
        <p:xfrm>
          <a:off x="360000" y="720001"/>
          <a:ext cx="8229600" cy="55173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60072"/>
                <a:gridCol w="3369528"/>
              </a:tblGrid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das Feuer schmerzen, obwohl er auf Deine Güte und Gnade hofft?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تُؤْلِمُهُ النَّارُ وَهُوَ يَامَلُ فَضْلَكَ وَرَحْمَتَكَ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Flammen verbrennen, obwohl  Du seine Stimme hörst und seinen Ort siehst?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يُحْرِقُهُ لَهِيبُهَا وَأَنتَ تَسْمَعُ صَوْتَهُ وَتَرَى مَكَانَهُ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ihn sein Ächzen umhüllen, obwohl Du um seine Schwäche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يَشْتَمِلُ عَلَيْهِ زَفِيرُهَا وَأَنتَ تَعْلَمُ ضَعْفَهُ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zwischen seinen Schichten versinken, obwohl Du um seine Aufrichtigkeit weisst?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يَتَقَلْقَلُ بَيْنَ أَطْبَاقِهَا وَأَنتَ تَعْلَمُ صِدْقَهُ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sollten ihn seine Schergen zurückstossen, obwohl er Dich ruft: „Oh mein Herr“?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أَمْ كَيْفَ تَزْجُرُهُ زَبَانِيَتُهَا وَهُوَ يُنَادِيكَ يَا رَبَّهُ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Oder wie sollte er auf Deine Güte hoffen ihn daraus zu befreien und Du ihn darin lässt?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أَمْ كَيْفَ يَرْجُو فَضْلَكَ فِي عِتْقِهِ مِنْهَا فَتَتْرُكُهُ فِيهَا</a:t>
                      </a:r>
                      <a:endParaRPr lang="ar-LB" sz="2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Niemals,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هَيهَاتَ 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24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das ist nicht, was von Dir erwartet wird,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مَا ذَلِكَ الظَّنُّ بِكَ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57512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nach das, was von Deiner Freigebigkeit bekannt ist,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u="none" strike="noStrike">
                          <a:solidFill>
                            <a:schemeClr val="bg1"/>
                          </a:solidFill>
                          <a:effectLst/>
                        </a:rPr>
                        <a:t>وَلا الْمَعْرُوفُ مِن فَضْلِكَ</a:t>
                      </a:r>
                      <a:endParaRPr lang="ar-LB" sz="2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4434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noch ähnelt es Deiner Güte und Wohltätigkeit, die Du jenen erwiesen hast, die sich zu Deiner Einheit bekennen.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مُشْبِهٌ لِمَا عَامَلْتَ بِهِ الْمُوَحِّدِينَ مِنْ بِرِّكَ وَإِحْسَانِكَ</a:t>
                      </a:r>
                      <a:endParaRPr lang="ar-LB" sz="2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08259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mit dem, was Du bestimmt hast bezüglich des ewigen Heims jener, die Dir gegenüber starrsinnig sind,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وَقَضَيْتَ بِهِ مِنْ إِخْلاَدِ مُعَانِدِيكَ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Ableugnern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023599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würdest Du das Feuer in Kühle und Frieden verwandeln,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لَجَعَلْتَ النَّارَ كُلَّهَا بَرْداً وَّسَلاَماً،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Ableugnern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35417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niemand hätte darin Bleibe oder Aufenthalt.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وَمَا كَانَ لأَحَدٍ فِيهَا مَقَرّاً وَّلا مُقَاماً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Ableugnern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700575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Aber Du, heilig sind Deine Namen, hast geschworen, dass Du es füllen wirst mit den Ableugnern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484298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Ableugnern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unter den Dschinn und den Menschen,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مِنَ الْجِنَّةِ وَالنَّاسِ أَجْمَعِينَ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03464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Ableugnern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dass Du jene, die Dir gegenüber starrsinnig sind, ewig darin lässt.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وَأَن تُخَلِّدَ فِيهَا الْمُعَانِدِينَ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536206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Ableugnern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Du, erhaben sei Dein Lob, hast anfänglich gesprochen und warst freizügig aus Grosszügigkeit: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8580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Ableugnern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„Ist denn jener, der Gläubig ist, dem gleich, der Frevler ist? Sie sind nicht gleich!“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693818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vergib mir die Sünden, die den Schutz entreissen.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اللَّهُمَ اغْفِرْ لِي الذُّنُوبَ الَّتِي تَهتِكُ الْعِصَمَ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51436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Ableugnern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 Gott und mein Herr!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إِلَهِي وَسَيِّدِي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bitte ich Dich bei Deiner Macht die Du zugeteilt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فَأَسْألُكَ بِالْقُدْرَةِ الَّتِي قَدَّرْتَهَا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306805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 dem, was Du bestimmt hast bezüglich des ewigen Heims jener, die Dir gegenüber starrsinnig sind,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وَقَضَيْتَ بِهِ مِنْ إِخْلاَدِ مُعَانِدِيكَ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würdest Du das Feuer in Kühle und Frieden verwandeln,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لَجَعَلْتَ النَّارَ كُلَّهَا بَرْداً وَّسَلاَماً،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niemand hätte darin Bleibe oder Aufenthalt.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وَمَا كَانَ لأَحَدٍ فِيهَا مَقَرّاً وَّلا مُقَاماً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Aber Du, heilig sind Deine Namen, hast geschworen, dass Du es füllen wirst mit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Ableugnern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لَّكِنَّكَ تَقَدَّسَتْ أَسْمَاؤُكَ أَقْسَمْتَ أَنْ تَمْلأَهَا مِنَ الْكَافِرِينَ،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unter den Dschinn und den Menschen,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مِنَ الْجِنَّةِ وَالنَّاسِ أَجْمَعِينَ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jene, die Dir gegenüber starrsinnig sind, ewig darin lässt.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تُخَلِّدَ فِيهَا الْمُعَانِدِينَ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Du, erhaben sei Dein Lob, hast anfänglich gesprochen und warst freizügig aus Grosszügigkeit: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وَأَنتَ جَلَّ ثَنَاؤُكَ قُلْتَ مُبْتَدَئاً، وَّتَطَوَّلْتَ بِالإِنْعَامِ مُتَكَرِّماً: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„Ist denn jener, der Gläubig ist, dem gleich, der Frevler ist? Sie sind nicht gleich!“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أَفَمَن كَانَ مُؤْمِنًا كَمَن كَانَ فَاسِقًا ۚ لَّا يَسْتَوُونَ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وَسَيِّدِي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1670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bitte ich Dich bei Deiner Macht die Du zugeteilt hast,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فَأَسْألُكَ بِالْقُدْرَةِ الَّتِي قَدَّرْتَهَا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679829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Angelegenheit, die Du festgelegt und geurteilt hast,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وَبِالْقَضِيَّةِ الَّتِي حَتَمْتَهَا وَحَكَمْتَهَا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5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03549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mit dem Du denjenigen, bei dem Du diese durchgesetzt hast, besiegt hast,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وَغَلَبْتَ مَنْ عَلَيْهِ أَجْرَيْتَهَا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2496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dass Du mir in dieser Nacht und zu dieser Stunde jedes Vergehen, das ich verbrochen habe,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88934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jede Sünde, die ich begangen habe,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وَكُلَّ ذَنْبٍ أَذْنَبْتُهُ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70041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jede Hässlichkeit, die ich verheimlicht habe,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وَكُلَّ قَبِيحٍ أَسْرَرْتُهُ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66942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jede Torheit, die ich begangen habe,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وَكُلَّ جَهْلٍ عَمِلْتُهُ،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94399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unabhängig davon, ob ich sie verborgen oder kundgetan habe, ob ich sie versteckt oder offenbart habe,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كَتَمْتُهُ أَوْ أَعْلَنتُهُ، أَخفَيْتُهُ أَوْ أَظْهَرْتُهُ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5796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jede schlechte Tat, die Du den edlen Schreibern niederzuschreiben befohlen hast,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20717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vergib mir die Sünden, die Zorn nach sich ziehen.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اللَّهُمَ اغْفِرْ لِي الذُّنُوبَ الَّتِي تُنْزِلُ النِّقَمَ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004717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jene, die Du beauftragt hast, was von mir kommt zu behalten,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الَّذِينَ وَكَّلْتَهُم بِحِفْظِ مَا يَكُونُ مِنِّي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die Du zu Zeugen zusammen mit meinen Körpergliedern gegenüber mir gemacht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وَجَعَلْتَهُمْ شُهُوداً عَلَيَّ مَعَ جَوَارِحِي،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08189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Angelegenheit, die Du festgelegt und geurteilt hast,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وَبِالْقَضِيَّةِ الَّتِي حَتَمْتَهَا وَحَكَمْتَهَا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dem Du denjenigen, bei dem Du diese durchgesetzt hast, besiegt hast,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وَغَلَبْتَ مَنْ عَلَيْهِ أَجْرَيْتَهَا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mir in dieser Nacht und zu dieser Stunde jedes Vergehen, das ich verbrochen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تَهَبَ لِي، فِي هذِهِ اللَّيْلَةِ، وَفِي هَذِهِ السَّاعَةِ كُلَّ جُرْمٍ أَجْرَمْتُهُ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Sünde,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Hässlichkeit, die ich verheimlicht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قَبِيحٍ أَسْرَرْتُهُ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2127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Torheit, die ich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جَهْلٍ عَمِلْتُهُ،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3597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unabhängig davon, ob ich sie verborgen oder kundgetan habe, ob ich sie versteckt oder offenbart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كَتَمْتُهُ أَوْ أَعْلَنتُهُ، أَخفَيْتُهُ أَوْ أَظْهَرْتُهُ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 schlechte Tat, die Du den edlen Schreibern niederzuschreiben befohlen hast,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وَكُلَّ سَيِّئَةٍ أَمَرْتَ بِإِثْبَاتِهَا الْكِرَامَ الكَاتِبِينَ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jene, die Du beauftragt hast, was von mir kommt zu behalten,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الَّذِينَ وَكَّلْتَهُم بِحِفْظِ مَا يَكُونُ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951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die Du zu Zeugen zusammen mit meinen Körpergliedern gegenüber mir gemacht hast,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وَجَعَلْتَهُمْ شُهُوداً عَلَيَّ مَعَ جَوَارِحِي،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080338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Du bist selbst vor Ihnen Wächter über mich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وَكُنتَ أَنتَ الرَّقِيبَ عَلَيَّ مِن وَّرَائِهِمْ،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5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79085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Zeuge dessen, was ihnen verborgen war,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وَالشَّاهِدَ لِمَا خَفِي عَنْهُمْ،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64509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doch durch Deine Gnade hast Du es verborgen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وَبِرَحْمَتِكَ أَخْفَيْتَهُ،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07545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durch Deine Güte verhüllt,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وَبفَضْلِكَ سَتَرْتَهُ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671675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dass Du mir einen reichlichen Anteil gewährst an allem Guten, dass Du herab sendest,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وَأَن تُوَفِّرَ حَظِّي مِن كُلِّ خَيْرٍ تُنْزِلُهُ،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11474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 jeder Güte, die Du verleihst,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أَوْ إِحْسَانٍ تُفْضِلُهُ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86592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 jede Wohltätigkeit, die Du entfaltest,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أَوْ بِرٍّ تَنْشِرُهُ،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08257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 jeder Versorgung, die Du ausbreitest,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أَوْ رِزْقٍ تَبْسُطُهُ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004117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 Namen Allahs, des Allerbarmers, des Barmherzigen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بِسْمِ اللَّهِ الرَّحْمَنِ الرَّحِيمِ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99176"/>
              </p:ext>
            </p:extLst>
          </p:nvPr>
        </p:nvGraphicFramePr>
        <p:xfrm>
          <a:off x="360000" y="720000"/>
          <a:ext cx="8229600" cy="58053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vergib mir die Sünden, welche die Gaben abändern.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اللَّهُمَ اغْفِرْ لِي الذُّنُوبَ الَّتِي تُغيِّرُ النِّعَمَ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das Bittgebet versperren.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تَحْبِسُ الدُّعَاءَ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30016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 jeder von Dir vergebenen Sünde,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أَوْ ذَنْبٍ تَغْفِرُهُ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oder an jedem von Dir verhüllten Fehler.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أَوْ خَطَأٍ تَسْتُرُهُ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34671"/>
              </p:ext>
            </p:extLst>
          </p:nvPr>
        </p:nvGraphicFramePr>
        <p:xfrm>
          <a:off x="360000" y="720000"/>
          <a:ext cx="8229600" cy="5733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Du bist selbst vor Ihnen Wächter über mich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وَكُنتَ أَنتَ الرَّقِيبَ عَلَيَّ مِن وَّرَائِهِمْ،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Zeuge dessen, was ihnen verborgen war,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وَالشَّاهِدَ لِمَا خَفِي عَنْهُمْ،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doch durch Deine Gnade hast Du es verborgen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وَبِرَحْمَتِكَ أَخْفَيْتَهُ،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durch Deine Güte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وَبفَضْلِكَ سَتَرْتَهُ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372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dass Du mir einen reichlichen Anteil gewährst an allem Guten, dass Du herab sendest,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تُوَفِّرَ حَظِّي مِن كُلِّ خَيْرٍ تُنْزِلُهُ،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Güte, die Du verleihst,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إِحْسَانٍ تُفْضِلُهُ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 Wohltätigkeit, die Du entfaltest,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بِرٍّ تَنْشِرُهُ،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Versorgung, die Du ausbreitest,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رِزْقٍ تَبْسُطُهُ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an jeder von Dir vergebenen Sünde,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أَوْ ذَنْبٍ تَغْفِرُهُ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551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oder an jedem von Dir verhüllten Fehler.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أَوْ خَطَأٍ تَسْتُرُهُ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08243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Herr, Oh Herr, Oh Herr.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رَبِّ يَا رَبِّ يَا رَبِّ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40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51579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Gott, mein Gebieter,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إِلَهِي وَسَيِّدِي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001682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 Beschützer und Besitzer meiner Knechtschaft.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وَمَوْلاي وَمَاِلكَ رِقِّي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46679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Er, in Dessen Hand mein Schopf liegt,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مَنْ بِيَدِهِ نَاصِيَتِي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90668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28024"/>
                <a:gridCol w="3801576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Er, Der meine Not und meine Hilflosigkeit kennt,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عَلِيماً بِضُرِّي وَمَسْكَنَتِي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488564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Er, Der über meiner Armut und meiner Bedürftigkeit kundig ist.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خَبِيراً بِفَقْرِي وَفَاقَتِي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63948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Herr, Oh Herr, Oh Herr,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رَبِّ يَا رَبِّ يَا رَبِّ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47342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ich bitte Dich bei Deinem Recht,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أَسْألُكَ بِحَقِّكَ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861035"/>
              </p:ext>
            </p:extLst>
          </p:nvPr>
        </p:nvGraphicFramePr>
        <p:xfrm>
          <a:off x="360000" y="720000"/>
          <a:ext cx="8229600" cy="589847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bei Deinen Namen, die die Ecken von allem ausfüllen,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وَبِأَسْمَائِكَ الَّتِي مَلأَتْ أَرْكَانَ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Wissen, das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وَبِعِلْمِكَ الَّذِي أَحَاطَ بِكُلِّ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dem Licht Deines Antlitzes, wodurch alles erhellt wird.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وَبِنُورِ وَجْهِكَ الَّذِي أَضَاءَ لَهُ كُلُّ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Licht, Oh Heiligster,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نُورُ يَا قُدُّوسُ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Erster der Ersten,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أَوَّلَ الأَوَّلِينَ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8504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Oh Letzter der Letzten.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وَيَا آخِرَ الآخِرِينَ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den Schutz entreissen.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تَهتِكُ الْعِصَمَ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die Zorn nach sich ziehen.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تُنْزِلُ النِّقَمَ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44196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 mir die Sünden, welche die Gaben abändern.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اللَّهُمَ اغْفِرْ لِي الذُّنُوبَ الَّتِي تُغيِّرُ النِّعَمَ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vergib mir die Sünden, die das Bittgebet versperren.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اغْفِرْ لِي الذُّنُوبَ الَّتِي تَحْبِسُ الدُّعَاءَ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11993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Deiner Heiligkeit und den grössten Deiner Eigenschaften und Namen,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وَقُدْسِكَ وَأَعْظَمِ صِفَاتِكَ وَأَسْمَائِكَ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Du meine Zeit in der Nacht und am Tag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أن تَجْعَلَ أَوْقَاتِي فِي اللَّيلِ وَالنَّهَارِ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52866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Oh Herr, Oh Herr.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Beschützer und Besitzer meiner Knechtschaft.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وَمَوْلاي وَمَاِلكَ رِقِّي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in Dessen Hand mein Schopf liegt,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بِيَدِهِ نَاصِيَتِي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meine Not und meine Hilflosigkeit kennt,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عَلِيماً بِضُرِّي وَمَسْكَنَتِي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über meiner Armut und meiner Bedürftigkeit kundig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خَبِيراً بِفَقْرِي وَفَاقَتِي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bitte Dich bei Deinem 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أَسْألُكَ بِحَقِّكَ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72354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Deiner Heiligkeit und den grössten Deiner Eigenschaften und Namen,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وَقُدْسِكَ وَأَعْظَمِ صِفَاتِكَ وَأَسْمَائِكَ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447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dass Du meine Zeit in der Nacht und am Tag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أن تَجْعَلَ أَوْقَاتِي فِي اللَّيلِ وَالنَّهَارِ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2577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 dem Gedenken an Dich ausfüllst,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بِذِكْرِكَ مَعْمُورَةً،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5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84844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sie damit verbindest, Dir zu dienen,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وَبِخِدْمَتِكَ مَوْصُولَةً،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643499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meine Taten bei Dir annehmbar machst,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وَّأَعْمَاِلي عِنْدَكَ مَقْبُولَةً،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183858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dass alle meine Taten und meine guten Werke ein einheitliches Werk werden,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96193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Dir zu dienen ein ewiger Zustand von mir wird,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وَّحَاِلي فِي خِدْمَتِكَ سَرْمَداً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50824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Herr,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سَيِّدِي،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14495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Er, auf den ich angewiesen bin,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مَنْ عَلَيْهِ مُعَوَّلِي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96567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Er, dem ich meine Zustände,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مَنْ إلَيْهِ شَكَوْتُ أَحْوَاِلي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16405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vergib mir die Sünden, die Unheil nach sich ziehen.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اغْفِرْ لِي الذُّنُوبَ الَّتِي تُنْزِلُ البَلاءَ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6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36533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Herr, Oh Herr, Oh Herr,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رَبِّ يَا رَبِّ يَا رَبِّ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stärke meine Körperglieder, dass ich Dir diene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قَوِّ عَلَى خِدْمَتِكَ جَوَارِحِي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022044"/>
              </p:ext>
            </p:extLst>
          </p:nvPr>
        </p:nvGraphicFramePr>
        <p:xfrm>
          <a:off x="360000" y="720000"/>
          <a:ext cx="8229600" cy="58053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mit dem Gedenken an Dich ausfüllst,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بِذِكْرِكَ مَعْمُورَةً،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sie damit verbindest,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وَبِخِدْمَتِكَ مَوْصُولَةً،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bei Dir annehmbar machst,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وَّأَعْمَاِلي عِنْدَكَ مَقْبُولَةً،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0487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alle meine Taten und meine guten Werke ein einheitliches Werk werden,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تَكُونَ أَعْمَاِلي وَأَوْرَادِي كُلُّهَا وِرْداً وَّاحِداً،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Dir zu dienen ein ewiger Zustand von mir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وَّحَاِلي فِي خِدْمَتِكَ سَرْمَداً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auf den ich angewiesen bin,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عَلَيْهِ مُعَوَّلِي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dem ich meine Zustände,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إلَيْهِ شَكَوْتُ أَحْوَاِلي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Herr, Oh Herr, Oh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يَا رَبِّ يَا رَبِّ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stärke meine Körperglieder, dass ich Dir diene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قَوِّ عَلَى خِدْمَتِكَ جَوَارِحِي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90855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bekräftige mein Inneres zum festen Willen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وَاشْدُدْ عَلىَ الْعَزِيمَةِ جَوَانِحِي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0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77397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verleihe mir die Ernsthaftigkeit, Dich zu fürchten,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وَهَبْ لِي الْجِدَّ فِي خَشْيَتِكَ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38978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beständig fortwährend Dir zu dienen,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وَالدَّوَامَ فِي الإتِّصَاِل بِخِدْمَتِكَ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48287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damit ich mich ich mich leicht zu Dir bewege in den Arenen der Wetteifernden,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حَتَّى أَسْرَحَ إِلَيكَ فِي مَيَادِينِ السَّابِقِينَ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003114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zu Dir eile zwischen den Hervorragenden,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وَأُسْرِعَ إلَيْكَ فِي الْمبُادِرِينَ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522635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mich nach Deiner Nähe sehne unter den Sehnsüchtigen,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وَأَشْتَاقَ إلىَ قُرْبِكَ فِي الْمُشْتَاقِينَ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198861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mich Dir nähere, wie die Nähe der Treuen,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وَأَدْنُوَ مِنْكَ دُنُوَّ الْمُخْلِصِينَ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402959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Dich fürchte, wie die Furcht der Überzeugten,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وَأَخَافَكَ مَخَافَةَ الْمُوقِنِينَ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46802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vergibt mir jede Sünde, die ich begangen,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اغْفِرْ لِي كُلَّ ذَنْبٍ أَذْنَبْتُهُ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397415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mich mit den Gläubigen in Deiner Nähe sammle.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وَأَجْتَمِعَ فِي جِوَارِكَ مَعَ الْمُؤْمنِينَ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wer mir Böses will, beschliesse Du es für ihn,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وَمَنْ أَرَادَنِي بِسُوٍء فَأَرِدْهُ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08092"/>
              </p:ext>
            </p:extLst>
          </p:nvPr>
        </p:nvGraphicFramePr>
        <p:xfrm>
          <a:off x="360000" y="720000"/>
          <a:ext cx="8229600" cy="57333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048"/>
                <a:gridCol w="3585552"/>
              </a:tblGrid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bekräftige mein Inneres zum festen Willen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وَاشْدُدْ عَلىَ الْعَزِيمَةِ جَوَانِحِي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verleihe mir die Ernsthaftigkeit, Dich zu fürchten,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وَهَبْ لِي الْجِدَّ فِي خَشْيَتِكَ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beständig fortwährend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وَالدَّوَامَ فِي الإتِّصَاِل بِخِدْمَتِكَ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damit ich mich ich mich leicht zu Dir bewege in den Arenen der Wetteifernden,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حَتَّى أَسْرَحَ إِلَيكَ فِي مَيَادِينِ السَّابِقِينَ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 eile zwischen den Hervorragenden,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وَأُسْرِعَ إلَيْكَ فِي الْمبُادِرِينَ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nach Deiner Nähe sehne unter den Sehnsüchtigen,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وَأَشْتَاقَ إلىَ قُرْبِكَ فِي الْمُشْتَاقِينَ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Dir nähere, wie die Nähe der Treuen,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وَأَدْنُوَ مِنْكَ دُنُوَّ الْمُخْلِصِينَ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Dich fürchte, wie die Furcht der Überzeugten,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وَأَخَافَكَ مَخَافَةَ الْمُوقِنِينَ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mit den Gläubigen in Deiner Nähe sammle.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وَأَجْتَمِعَ فِي جِوَارِكَ مَعَ الْمُؤْمنِينَ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wer mir Böses will, beschliesse Du es für ihn,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وَمَنْ أَرَادَنِي بِسُوٍء فَأَرِدْهُ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98333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wer gegen mich intrigiert, gegen den intrigiere Du,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وَمَن كَادَنِي فَكِدْهُ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0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339423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mache mich zu denjenigen Deiner Diener, mit dem besten Anteil bei Dir,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وَاجْعَلْنِي مِنْ أَحَسَنِ عَبِيدِكَ نَصِيباً عِنْدَكَ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592875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mit den nächsten Stufen zu Dir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وَأَقْرَبِهِم مَّنْزِلَةً مِّنْكَ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86667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von den Auserwähltesten in der Nähe zu Dir,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وَأَخَصِّهِمْ زُلْفَةً لَّديْكَ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86894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dies kann nicht erreicht werden ausser durch Deine Huld.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فَإِنَّهُ لا يُنَالُ ذَلِكَ إِلاَّ بِفَضْلِكَ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36446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Gewähre mir Freigiebigkeit durch Deine Freigiebigkeit,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وَجُدْ لِي بِجُودِكَ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040837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wende Dich mir zu durch Deinen Ruhm,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وَاعْطِفْ عَلَيَّ بِمَجْدِكَ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26813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behüte mich durch deine Gnade,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وَاحْفَظْنِي بِرَحْمَتِكَ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811496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jeden Fehler, den ich gemacht habe.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وَكُلَّ خَطِيئَةٍ أَخْطَأْتُهَا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69907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lasse meine Zunge Deiner beständig gedenken,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وَاجْعَل لِّسَانِي بِذِكْرِكَ لَهِجاً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Herz ausgefüllt durch Deine Liebe.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وَّقَلْبِي بِحُبِّكَ مُتَيَّماً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23315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wer gegen mich intrigiert, gegen den intrigiere Du,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وَمَن كَادَنِي فَكِدْهُ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mache mich zu denjenigen Deiner Diener, mit dem besten Anteil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وَاجْعَلْنِي مِنْ أَحَسَنِ عَبِيدِكَ نَصِيباً عِنْدَكَ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mit den nächsten Stufen zu Dir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وَأَقْرَبِهِم مَّنْزِلَةً مِّنْكَ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von den Auserwähltesten in der Nähe zu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وَأَخَصِّهِمْ زُلْفَةً لَّديْكَ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dies kann nicht erreicht werden ausser durch Deine Huld.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فَإِنَّهُ لا يُنَالُ ذَلِكَ إِلاَّ بِفَضْلِكَ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Gewähre mir Freigiebigkeit durch Deine Freigiebigkeit,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وَجُدْ لِي بِجُودِكَ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wende Dich mir zu durch Deinen Ruhm,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وَاعْطِفْ عَلَيَّ بِمَجْدِكَ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behüte mich durch deine Gnade,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وَاحْفَظْنِي بِرَحْمَتِكَ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meine Zunge Deiner beständig gedenken,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وَاجْعَل لِّسَانِي بِذِكْرِكَ لَهِجاً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 Herz ausgefüllt durch Deine Liebe.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وَّقَلْبِي بِحُبِّكَ مُتَيَّماً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2085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sei mir gütig durch Deine schöne Erhörung,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وَّمُنَّ عَلَيَّ بِحُسْنِ إِجَابَتِكَ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9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15527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hilf mir aus meinen Fehltaten, und vergib mir mein Versehen,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وَأَقِلْنِي عَثْرَتِي وَاغْفِرْ زَلَّتِي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29037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Du hast Deinen Dienern vorgeschrieben, Dir zu dienen,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فَإِنَّكَ قَضَيْتَ عَلَى عِبَادِكَ بِعِبَادَتِكَ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280132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ihnen befohlen, Dich anzuflehen,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وَأَمَرْتَهُم بِدُعَائِكَ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474126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ihnen Erhöhung versichert.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وَضَمِنتَ لَهُمُ الإِجَابَةَ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366622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habe ich zu Dir, Oh Herr, mein Antlitz gewandt,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فَإِلَيْكَ يَا رَبِّ نَصَبْتُ وَجْهِي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20176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zu Dir, Oh Herr, habe ich meine Hand ausgestreckt,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وَإلَيْكَ يَا رَبِّ مَدَدتُّ يَدِي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95902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so, bei Deiner Erhabenheit, erfülle mein Gebet,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فَبِعِزَّتِكَ اسْتَجِبْ لِي دُعَائِي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72108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wahrlich, ich strebe nach deiner Nähe durch das Gedenken an Dich,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إِنِّي أَتَقَرَّبُ إِلَيْكَ بِذِكْرِكَ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75228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lasse mich meine Wünsche erlangen,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وَبَلِّغْنِي مُنَاي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zerstöre mir nicht meine Hoffnung auf Deine Gütigkeit,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تَقْطَعْ مِن فَضْلِكَ رَجَائِي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29835"/>
              </p:ext>
            </p:extLst>
          </p:nvPr>
        </p:nvGraphicFramePr>
        <p:xfrm>
          <a:off x="360000" y="720000"/>
          <a:ext cx="8229600" cy="5733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 mir gütig durch Deine schöne Erhörung,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وَّمُنَّ عَلَيَّ بِحُسْنِ إِجَابَتِكَ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hilf mir aus meinen Fehltaten, und vergib mir mein Versehen,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وَأَقِلْنِي عَثْرَتِي وَاغْفِرْ زَلَّتِي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hast Deinen Dienern vorgeschrieben, Dir zu dienen,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قَضَيْتَ عَلَى عِبَادِكَ بِعِبَادَتِكَ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befohlen, Dich anzuflehen,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وَأَمَرْتَهُم بِدُعَائِكَ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ihnen Erhöhung versichert.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وَضَمِنتَ لَهُمُ الإِجَابَةَ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habe ich zu Dir, Oh Herr, mein Antlitz gewandt,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فَإِلَيْكَ يَا رَبِّ نَصَبْتُ وَجْهِي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zu Dir, Oh Herr, habe ich meine Hand ausgestreckt,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وَإلَيْكَ يَا رَبِّ مَدَدتُّ يَدِي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so, bei Deiner Erhabenheit, erfülle mein Gebet,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فَبِعِزَّتِكَ اسْتَجِبْ لِي دُعَائِي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06814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lasse mich meine Wünsche erlangen,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وَبَلِّغْنِي مُنَاي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67311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zerstöre mir nicht meine Hoffnung auf Deine Gütigkeit,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تَقْطَعْ مِن فَضْلِكَ رَجَائِي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530448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erspare mir das Böse von meinen Feinden unter den </a:t>
                      </a:r>
                      <a:r>
                        <a:rPr lang="de-CH" sz="1600" b="1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Dschinn</a:t>
                      </a:r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und den Menschen,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وَاكْفِنِي شَرَّ الْجِنِّ وَالإِنْسِ مِنْ أَعْدَائِي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89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8192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er, der schnell zufrieden wird,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سَرِيعَ الرِّضَا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73991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vergib dem, der nichts besitzt ausser anzuflehen.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اغْفِرْ لِمَن لا يَمْلِكُ إِلاَّ الدُّعَاءَ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186895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Du tust das, was Du willst.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فَإِنَّكَ فَعَّالٌ لِّمَا تَشَاءُ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665533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Oh er, dessen Name Heilmittel ist,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مَنْ اسْمُهُ دَوَاءٌ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75619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dessen Gedenken Heilung ist,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وَذِكْرُهُ شِفَاءٌ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487032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Dem zu gehorchen Reichtum ist,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وَطَاعَتُهُ غِنًى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35866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sei gnädig zu dem, dessen Kapital die Hoffnung ist,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ارْحَم مَّن رَّأْسُ مَاِلهِ الرَّجَاءُ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219429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erbitte Fürsprache durch dich bei Dir,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وَأَسْتَشْفِعُ بِكَ إِلَي نَفْسِكَ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97646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dessen Waffe Weinen ist.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وَسِلاَحُهُ الْبُكَاءُ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Dessen Gaben reichlich sind,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يَا سَاِبغَ النِّعَمِ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046772"/>
              </p:ext>
            </p:extLst>
          </p:nvPr>
        </p:nvGraphicFramePr>
        <p:xfrm>
          <a:off x="360000" y="720000"/>
          <a:ext cx="8229600" cy="58053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465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erspare mir das Böse von meinen Feinden unter den </a:t>
                      </a:r>
                      <a:r>
                        <a:rPr lang="de-CH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Dschinn</a:t>
                      </a:r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und den Menschen,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وَاكْفِنِي شَرَّ الْجِنِّ وَالإِنْسِ مِنْ أَعْدَائِي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er, der schnell zufrieden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سَرِيعَ الرِّضَا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vergib dem, der nichts besitzt ausser anzuflehen.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اغْفِرْ لِمَن لا يَمْلِكُ إِلاَّ الدُّعَاءَ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Denn Du tust das, was Du willst.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فَإِنَّكَ فَعَّالٌ لِّمَا تَشَاءُ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 Oh er, dessen Name Heilmittel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اسْمُهُ دَوَاءٌ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Gedenken Heilung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وَذِكْرُهُ شِفَاءٌ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Dem zu gehorchen Reichtum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وَطَاعَتُهُ غِنًى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sei gnädig zu dem, dessen Kapital die Hoffnung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ارْحَم مَّن رَّأْسُ مَاِلهِ الرَّجَاءُ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Waffe Weinen ist.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وَسِلاَحُهُ الْبُكَاءُ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56209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Du, Dessen Gaben reichlich sind,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سَاِبغَ النِّعَمِ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595564"/>
              </p:ext>
            </p:extLst>
          </p:nvPr>
        </p:nvGraphicFramePr>
        <p:xfrm>
          <a:off x="360000" y="720000"/>
          <a:ext cx="8229600" cy="55893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Du, Der den Gross fernhält,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دَافِعَ النِّقَمِ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Licht der Vereinsamten in der Dunkelheit,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نُورَ الْمُسْتَوْحِشِينَ فِي الظُّلَمِ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Wissender, Der niemals gelehrt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عَالِماً لا يُعَلَّمُ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segne Muhammad und die Familie Muhammads,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صَلِّ عَلَى مُحَمَّدٍ وَّآلِ مُحَمَّدٍ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tue mit mir was Deiner würdig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وافْعَلْ بِي مَا أَنتَ أَهْلُهُ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58801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möge Gott seinen Gesandten und die heiligen Imame seiner Familie segnen und ihnen reichlich Frieden schenken.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وَصَلَّى اللَّهُ عَلَى رَسُولِهِ وَالأَئِمَّةِ الْمَيَامِينَ مِنْ آلِهِ وَسَلَّمَ تَسْلِيماً كَثِيراً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04614"/>
              </p:ext>
            </p:extLst>
          </p:nvPr>
        </p:nvGraphicFramePr>
        <p:xfrm>
          <a:off x="360000" y="720000"/>
          <a:ext cx="8229600" cy="55893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Du, Der den Gross fernhält,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دَافِعَ النِّقَمِ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 Licht der Vereinsamten in der Dunkelheit,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نُورَ الْمُسْتَوْحِشِينَ فِي الظُّلَمِ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Wissender, Der niemals gelehrt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عَالِماً لا يُعَلَّمُ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segne Muhammad und die Familie Muhammads,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صَلِّ عَلَى مُحَمَّدٍ وَّآلِ مُحَمَّدٍ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tue mit mir was Deiner würdig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وافْعَلْ بِي مَا أَنتَ أَهْلُهُ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58801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möge Gott seinen Gesandten und die heiligen Imame seiner Familie segnen und ihnen reichlich Frieden schenken.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وَصَلَّى اللَّهُ عَلَى رَسُولِهِ وَالأَئِمَّةِ الْمَيَامِينَ مِنْ آلِهِ وَسَلَّمَ تَسْلِيماً كَثِيراً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25915"/>
              </p:ext>
            </p:extLst>
          </p:nvPr>
        </p:nvGraphicFramePr>
        <p:xfrm>
          <a:off x="360000" y="720000"/>
          <a:ext cx="8229600" cy="55893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Du, Der den Gross fernhält,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دَافِعَ النِّقَمِ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Licht der Vereinsamten in der Dunkelheit,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نُورَ الْمُسْتَوْحِشِينَ فِي الظُّلَمِ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 Wissender, Der niemals gelehrt wird,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عَالِماً لا يُعَلَّمُ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segne Muhammad und die Familie Muhammads,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صَلِّ عَلَى مُحَمَّدٍ وَّآلِ مُحَمَّدٍ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tue mit mir was Deiner würdig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وافْعَلْ بِي مَا أَنتَ أَهْلُهُ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58801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möge Gott seinen Gesandten und die heiligen Imame seiner Familie segnen und ihnen reichlich Frieden schenken.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وَصَلَّى اللَّهُ عَلَى رَسُولِهِ وَالأَئِمَّةِ الْمَيَامِينَ مِنْ آلِهِ وَسَلَّمَ تَسْلِيماً كَثِيراً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119313"/>
              </p:ext>
            </p:extLst>
          </p:nvPr>
        </p:nvGraphicFramePr>
        <p:xfrm>
          <a:off x="360000" y="720000"/>
          <a:ext cx="8229600" cy="55893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Du, Der den Gross fernhält,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دَافِعَ النِّقَمِ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Licht der Vereinsamten in der Dunkelheit,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نُورَ الْمُسْتَوْحِشِينَ فِي الظُّلَمِ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Wissender, Der niemals gelehrt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عَالِماً لا يُعَلَّمُ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segne Muhammad und die Familie Muhammads,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صَلِّ عَلَى مُحَمَّدٍ وَّآلِ مُحَمَّدٍ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tue mit mir was Deiner würdig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وافْعَلْ بِي مَا أَنتَ أَهْلُهُ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58801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möge Gott seinen Gesandten und die heiligen Imame seiner Familie segnen und ihnen reichlich Frieden schenken.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وَصَلَّى اللَّهُ عَلَى رَسُولِهِ وَالأَئِمَّةِ الْمَيَامِينَ مِنْ آلِهِ وَسَلَّمَ تَسْلِيماً كَثِيراً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480446"/>
              </p:ext>
            </p:extLst>
          </p:nvPr>
        </p:nvGraphicFramePr>
        <p:xfrm>
          <a:off x="360000" y="720000"/>
          <a:ext cx="8229600" cy="55893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Du, Der den Gross fernhält,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دَافِعَ النِّقَمِ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Licht der Vereinsamten in der Dunkelheit,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نُورَ الْمُسْتَوْحِشِينَ فِي الظُّلَمِ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Wissender, Der niemals gelehrt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عَالِماً لا يُعَلَّمُ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segne Muhammad und die Familie Muhammads,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صَلِّ عَلَى مُحَمَّدٍ وَّآلِ مُحَمَّدٍ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tue mit mir was Deiner würdig ist,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وافْعَلْ بِي مَا أَنتَ أَهْلُهُ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58801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möge Gott seinen Gesandten und die heiligen Imame seiner Familie segnen und ihnen reichlich Frieden schenken.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وَصَلَّى اللَّهُ عَلَى رَسُولِهِ وَالأَئِمَّةِ الْمَيَامِينَ مِنْ آلِهِ وَسَلَّمَ تَسْلِيماً كَثِيراً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80324"/>
              </p:ext>
            </p:extLst>
          </p:nvPr>
        </p:nvGraphicFramePr>
        <p:xfrm>
          <a:off x="360000" y="720000"/>
          <a:ext cx="8229600" cy="55893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Du, Der den Gross fernhält,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دَافِعَ النِّقَمِ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Licht der Vereinsamten in der Dunkelheit,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نُورَ الْمُسْتَوْحِشِينَ فِي الظُّلَمِ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 Wissender, Der niemals gelehrt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عَالِماً لا يُعَلَّمُ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segne Muhammad und die Familie Muhammads,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صَلِّ عَلَى مُحَمَّدٍ وَّآلِ مُحَمَّدٍ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8002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tue mit mir was Deiner würdig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وافْعَلْ بِي مَا أَنتَ أَهْلُهُ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  <a:tr h="158801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möge Gott seinen Gesandten und die heiligen Imame seiner Familie segnen und ihnen reichlich Frieden schenken.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وَصَلَّى اللَّهُ عَلَى رَسُولِهِ وَالأَئِمَّةِ الْمَيَامِينَ مِنْ آلِهِ وَسَلَّمَ تَسْلِيماً كَثِيراً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151541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bitte dich bei deiner Freigebigkeit mich Deiner Nähe nahe zu bringen,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وَأَسْألُكَ بِجُودِكَ أَن تُدْنِيَنِي مِن قُرْبِكَ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8280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mir zu geben, Dir zu danken,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وَأَن تُوزِعَنِي شُكْرَكَ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91634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mich zu inspirieren, Deiner zu Gedenken.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وَأَن تُلْهِمَنِي ذِكْرَكَ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91843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ich bitte Dich bei deiner Gnade, die alles umfasst,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6512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wahrlich, ich bitte Dich mit der Bitte eines Unterwürfigen, Demütigen, Ehrfürchtigen,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mir zu vergeben und Dich meiner zu erbarmen.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أَن تُسَامِحَنِي وَتَرْحَمَنِي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812109"/>
              </p:ext>
            </p:extLst>
          </p:nvPr>
        </p:nvGraphicFramePr>
        <p:xfrm>
          <a:off x="360000" y="720001"/>
          <a:ext cx="8229600" cy="57510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vergib mir die Sünden, die Unheil nach sich ziehen.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الذُّنُوبَ الَّتِي تُنْزِلُ البَلاءَ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vergibt mir jede Sünde, die ich begangen,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اغْفِرْ لِي كُلَّ ذَنْبٍ أَذْنَبْتُهُ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jeden Fehler, den ich gemacht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 وَكُلَّ خَطِيئَةٍ أَخْطَأْتُهَا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wahrlich, ich strebe nach deiner Nähe durch das Gedenken an Dich,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أَتَقَرَّبُ إِلَيْكَ بِذِكْرِكَ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erbitte Fürsprache durch dich bei Dir,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وَأَسْتَشْفِعُ بِكَ إِلَي نَفْسِكَ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195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bitte dich bei deiner Freigebigkeit mich Deiner Nähe nahe zu bringen,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وَأَسْألُكَ بِجُودِكَ أَن تُدْنِيَنِي مِن قُرْبِكَ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mir zu geben, Dir zu danken,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تُوزِعَنِي شُكْرَكَ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mich zu inspirieren, Deiner zu Gedenken.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 تُلْهِمَنِي ذِكْرَكَ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wahrlich, ich bitte Dich mit der Bitte eines Unterwürfigen, Demütigen, Ehrfürchtigen,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سُؤَالَ خَاضِعٍ مُّتَذَلِّلٍ خَاشِعٍ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066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mir zu vergeben und Dich meiner zu erbarmen.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أَن تُسَامِحَنِي وَتَرْحَمَنِي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08808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mich mit deiner Zuteilung zufrieden und genügsam zu machen,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وَتَجْعلَنِي بِقَسَمِكَ رَاضِياً قَانِعاً،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6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90051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unter allen Umständen, bescheiden zu machen.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وَفِي جَمِيعِ الأَحْوَاِل مُتَوَاضِعاً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487060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und ich bitte Dich mit der Bitte desjenigen, dessen Bedürftigkeit stärker geworden ist,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وَأَسْألُكَ سُؤَالَ مَنِ اشْتَدَّتْ فَاقَتُهُ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140860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Dir in Krisen sein Anliegen dargelegt hat,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وَأَنزَلَ بِكَ عِنْدَ الشَّدَائِدِ حَاجَتَهُ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09560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dessen Wunsch nach dem, was bei Dir ist, gross wurde.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وَعَظُمَ فِيمَا عِنْدَكَ رَغْبَتُهُ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53734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Deine Herrschaft ist gross, Deine Stellung ist gehoben,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عَظُمَ سُلْطَانُكَ وَعَلاَ مَكَانُكَ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42360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Dein Plan ist verborgen, Dein Befehl ist offensichtlich,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وَخَفِي مَكْرُكَ وَظَهَرَ أَمْرُكَ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73800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Deine Bestimmung ist überwältigend,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وَغَلَبَ قَهْرُكَ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51548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deiner Macht, mit der Du alles bezwingst,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وَبِقُوَّتِكَ الَّتِي قَهَرْتَ بِهَا كُلَّ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02150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Deine Schöpferkraft ist wirkend,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وَجَرَتْ قُدْرَتُكَ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unmöglich ist das Entkommen von deiner Regentschaft.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وَلا يُمْكِنُ الْفِرَارُ مِنْ حُكُومَتِكَ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56524"/>
              </p:ext>
            </p:extLst>
          </p:nvPr>
        </p:nvGraphicFramePr>
        <p:xfrm>
          <a:off x="360000" y="720000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mich mit deiner Zuteilung zufrieden und genügsam zu machen,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وَتَجْعلَنِي بِقَسَمِكَ رَاضِياً قَانِعاً،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unter allen Umständen, bescheiden zu machen.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وَفِي جَمِيعِ الأَحْوَاِل مُتَوَاضِعاً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61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und ich bitte Dich mit der Bitte desjenigen, dessen Bedürftigkeit stärker geworden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وَأَسْألُكَ سُؤَالَ مَنِ اشْتَدَّتْ فَاقَتُهُ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der Dir in Krisen sein Anliegen dargelegt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وَأَنزَلَ بِكَ عِنْدَ الشَّدَائِدِ حَاجَتَهُ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dessen Wunsch nach dem, was bei Dir ist, gross wurde.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وَعَظُمَ فِيمَا عِنْدَكَ رَغْبَتُهُ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Deine Herrschaft ist gross, Deine Stellung ist gehoben,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سُلْطَانُكَ وَعَلاَ مَكَانُكَ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 Plan ist verborgen, Dein Befehl ist offensichtlich,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وَخَفِي مَكْرُكَ وَظَهَرَ أَمْرُكَ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Bestimmung ist überwältigend,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وَغَلَبَ قَهْرُكَ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Deine Schöpferkraft ist wirkend,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وَجَرَتْ قُدْرَتُكَ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unmöglich ist das Entkommen von deiner Regentschaft.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يُمْكِنُ الْفِرَارُ مِنْ حُكُومَتِكَ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004161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ich finde keinen, der meine Sünden vergibt,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لا أَجِدُ لِذُنُوبِي غَافِراً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9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21542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keinen, der mein Hässliches verhüllt,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وَّلا لِقَبَائِحِي سَاتِراً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06665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keinen ausser Dir, der etwas von meinen hässlichen Taten in Schöne umwandelt.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وَّلا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لِشَي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 </a:t>
                      </a:r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مِّنْ عَمَلِي الْقَبِيحِ بِالْحَسَنِ مُبَدِّلاً غَيْرَكَ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55757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 gibt keinen Gott ausser Dir,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لا إِلَهَ إِلاَّ أَنتَ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44183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gepriesen und gelobt seist Du.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سُبْحَانَكَ وَبِحَمْدِكَ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98967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Ich war meiner Seele gegenüber ungerecht,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ظَلَمْتُ نَفْسِي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57205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war dreist durch meine Unwissenheit,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وَتَجَرَّأْتُ بِجَهْلِي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046134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habe ich auf das frühere Gedenken an Dich und Deine Gunst mir gegenüber verlassen.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وَسَكَنتُ إِلَي قَدِيمِ ذِكْرِكَ لِي وَمَنِّكَ عَلَيَّ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74007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sich alles unterwirft,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وَخَضَعَ لَهَا كُلُّ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634094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mein Gebieter,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مَوْلايَ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wie oft hast Du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كَم مِّن قَبِيحٍ سَتَرْتَهُ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98829"/>
              </p:ext>
            </p:extLst>
          </p:nvPr>
        </p:nvGraphicFramePr>
        <p:xfrm>
          <a:off x="360000" y="720000"/>
          <a:ext cx="8229600" cy="57333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ich finde keinen, der meine Sünden vergibt,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لا أَجِدُ لِذُنُوبِي غَافِراً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keinen, der mein Hässliches verhüllt,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وَّلا لِقَبَائِحِي سَاتِراً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977360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ausser Dir, der etwas von meinen hässlichen Taten in Schöne umwandelt.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وَّلا 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لِ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r>
                        <a:rPr lang="ar-LB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مِّنْ عَمَلِي الْقَبِيحِ بِالْحَسَنِ مُبَدِّلاً غَيْرَكَ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Es gibt keinen Gott ausser Dir,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لا إِلَهَ إِلاَّ أَنتَ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gepriesen und gelobt seist Du.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سُبْحَانَكَ وَبِحَمْدِكَ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war meiner Seele gegenüber ungerecht,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ظَلَمْتُ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war dreist durch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وَتَجَرَّأْتُ بِجَهْلِي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65413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habe ich auf das frühere Gedenken an Dich und Deine Gunst mir gegenüber verlassen.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وَسَكَنتُ إِلَي قَدِيمِ ذِكْرِكَ لِي وَمَنِّكَ عَلَيَّ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Gebieter,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مَوْلايَ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25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wie oft hast Du Hässliches verhüllt,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كَم مِّن قَبِيحٍ سَتَرْتَهُ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32624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wie oft hast Du schweres Unheil vermindert,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وَكَم مِّن فَاِدحٍ مِّنَ البَلاءِ أَقَلْتَهُ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1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89734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wie oft hast Du Straucheln abgefangen,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وَكَم مِّنْ عِثَارٍ وَّقَيْتَهُ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3253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wie oft hast Du Verpöntes abgewendet,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وَكَم مِّن مَّكْرُوهٍ دَفَعْتَهُ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74787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wie oft hast Du schönes Lob, dessen ich nicht würdig war, verbreitet.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وَكَم مِّن ثَنَاٍء جَمِيلٍ لَّسْتُ أَهْلاً لَّهُ نَشَرْتَهُ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90008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mein Unheil hat sich vergrössert,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عَظُمَ بَلائِي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46730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 schlimmer Zustand überlastet mich,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وَأَفْرَطَ بِي سُوءُ حَاِلي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19386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meine Taten sind für mich unzulänglich geworden,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وَقَصُرَتْ بِي أَعْمَاِلي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96999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meine Fesseln setzen mich fest,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وَقَعَدَتْ بِي أَغْلاَلِي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81475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gegenüber der alles demütig ist,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وَذَلَّ لَهَا كُلُّ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431733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meine überzogene Hoffnung hat den Nutzen für mich versperrt,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وَحَبَسَنِي عَن نَّفْعِي بُعْدُ آمَاِلي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das Weltliche betrog mich mit seinem Trug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وَخَدَعَتْنِي الدُّنْيَا بِغُرُورِهَا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916469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wie oft hast Du schweres Unheil vermindert,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فَاِدحٍ مِّنَ البَلاءِ أَقَلْتَهُ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Straucheln abgefangen,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مِّنْ عِثَارٍ وَّقَيْتَهُ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Verpöntes abgewendet,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مَّكْرُوهٍ دَفَعْتَهُ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wie oft hast Du schönes Lob, dessen ich nicht würdig war, verbreitet.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وَكَم مِّن ثَنَاٍء جَمِيلٍ لَّسْتُ أَهْلاً لَّهُ نَشَرْتَهُ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mein Unheil hat sich vergrössert,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عَظُمَ بَلائِي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schlimmer Zustand überlastet mich,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وَأَفْرَطَ بِي سُوءُ حَاِلي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Taten sind für mich unzulänglich geworden,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وَقَصُرَتْ بِي أَعْمَاِلي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Fesseln setzen mich fest,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وَقَعَدَتْ بِي أَغْلاَلِي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019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überzogene Hoffnung hat den Nutzen für mich versperrt,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وَحَبَسَنِي عَن نَّفْعِي بُعْدُ آمَاِلي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2850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das Weltliche betrog mich mit seinem Trug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وَخَدَعَتْنِي الدُّنْيَا بِغُرُورِهَا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0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327743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meine Seele mit ihrem Verbrechen und meine Verzögerung.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وَنَفْسِي بِجِنَايَتِهَا وَمِطَاِلي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8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77568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Herr, ich ersuche Dich bei Deiner Erhabenheit,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سَيِّدِي فَأَسْألُكَ بِعِزَّتِكَ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84964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dass meine schlechten Werke und Taten nicht meine Bittgebete vor Dir verhüllen,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أَن لا يَحْجُبَ عَنْكَ دُعَائِي سُوءُ عَمَلِي وَفِعَاِلي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930122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stell mich nicht bloss durch das Verborgene unter meinem Heimlichen, das Du kennst,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تَفْضَحَنِي بِخَفِيِّ مَا اطَّلَعْتَ عَلَيْهِ مِنْ سِرِّي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13706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eile nicht mit der Bestrafung für das, was ich in meinem Alleinsein an Schlechtem meiner Taten begangen habe,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9766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meine Missetaten, meine andauernde Nachlässigkeit und meine Unwissenheit,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وَإِسَاءَتِي، وَدَوَامِ تَفْرِيطِي وَجَهَالَتِي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21973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meine zahlreichen Begierden und Unachtsamkeit.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وَكَثْرَةِ شَهَوَاتِي وَغَفْلَتِي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232160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deiner Erhabenheit, Oh Allah, sei in allen Zuständen mir gegenüber gnädig,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72148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deiner Gewalt, mit der Du alles erzwingst,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وَبِجَبرُوتِكَ الَّتِي غَلَبْتَ بِهَا كُلَّ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53297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in allen Situationen mir gegenüber gütig.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وَّعَلَيَّ فِي جَمِيعِ الأُمُورِ عَطُوفاً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 Gott und mein Herr!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إِلَهِي وَرَبِّي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5539"/>
              </p:ext>
            </p:extLst>
          </p:nvPr>
        </p:nvGraphicFramePr>
        <p:xfrm>
          <a:off x="360000" y="720000"/>
          <a:ext cx="8229600" cy="56663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meine Seele mit ihrem Verbrechen und meine Verzögerung.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وَنَفْسِي بِجِنَايَتِهَا وَمِطَاِلي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Herr, ich ersuche Dich bei Deiner Erhabenheit,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سَيِّدِي فَأَسْألُكَ بِعِزَّتِكَ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dass meine schlechten Werke und Taten nicht meine Bittgebete vor Dir verhüllen,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أَن لا يَحْجُبَ عَنْكَ دُعَائِي سُوءُ عَمَلِي وَفِعَاِلي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stell mich nicht bloss durch das Verborgene unter meinem Heimlichen, das Du kennst,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تَفْضَحَنِي بِخَفِيِّ مَا اطَّلَعْتَ عَلَيْهِ مِنْ سِرِّي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eile nicht mit der Bestrafung für das, was ich in meinem Alleinsein an Schlechtem meiner Taten begangen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تُعَاجِلْنِي بِالْعُقُوبَةِ عَلَى مَا عَمِلْتُهُ فِي خَلَوَاتِي مِنْ سُوءِ فِعْلِي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meine Missetaten, meine andauernde Nachlässigkeit und meine Unwissenheit,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وَإِسَاءَتِي، وَدَوَامِ تَفْرِيطِي وَجَهَالَتِي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zahlreichen Begierden und Unachtsamkeit.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وَكَثْرَةِ شَهَوَاتِي وَغَفْلَتِي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Oh Allah, sei in allen Zuständen mir gegenüber gnädig,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وَكُنِ اللَّهُمَّ بِعِزَّتِكَ لِي فِي كُلِّ الأَحْوَاِل رَؤُوفاً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in allen Situationen mir gegenüber gütig.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وَّعَلَيَّ فِي جَمِيعِ الأُمُورِ عَطُوفاً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 Gott und mein Herr!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إِلَهِي وَرَبِّي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75071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Wen ausser Dir habe ich, den ich um die Beseitigung meiner Nöte und um meiner Belange anzunehmen bitten kann.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7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535784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Gott und mein Gebieter!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إِلَهِي وَمَوْلاي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3413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 hast mir gegenüber ein Urteil gewährt, gegenüber dem ich der Laune meiner Seele gefolgt bin,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أَجْرَيْتَ عَلَيَّ حُكْماً اتَّبَعْتُ فِيهِ هَوَى نَفْسِي،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998776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ich bei der Verschönerung meines Feindes nicht achtsam war.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وَلَمْ أَحْتَرِسْ فِيهِ مِن تَزْيينِ عَدُوِّي،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543282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hat er mich verführt mit dem, was ich begehre, und darin begünstigte ihn das Verhängnis,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فَغَرَّنِي بِمَا أَهْوَى وَأَسْعَدَهُ عَلَى ذَلِكَ القَضَاءُ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227062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dass ich durch das, was sich dadurch bei mir ereignet hat, Deine Gesetze überschritten habe,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فَتَجَاوَزْتُ بِمَا جَرَى عَلَيَّ مِنْ ذَلِكَ بَعْضَ حُدُودِكَ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956636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einige Deiner Befehle nicht befolgt habe.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وَخَالَفْتُ بَعْضَ أَوَامِرِكَ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45014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hast Du diese Beweise von mir bei all diesem,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فَلَكَ الْحُجَّةُ عَلَيَّ فِي جَمِيعِ ذَلِكَ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580839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Deiner Erhabenheit, gegen die sich nichts erhebt,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وَبِعِزَّتِكَ الَّتِي لا يَقُومُ لَهَا شَيْءٌ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Grösse, die alles ausfüllt,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وَبِعَظَمَتِكَ الَّتِي مَلأَتْ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457437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ohne dass ich Argumente in dem habe, was mir durch Dein Verhängnis gewährt wird,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حُجَّةَ لِي فِيمَا جَرَي عَلَيَّ فِيهِ قَضَاؤُكَ،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noch in dem, was Dein Urteil und Deine Heimsuchung mir auferlegt haben.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وَأَلْزَمَنِي حُكْمُكَ وَبَلاؤُكَ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73132"/>
              </p:ext>
            </p:extLst>
          </p:nvPr>
        </p:nvGraphicFramePr>
        <p:xfrm>
          <a:off x="360000" y="720000"/>
          <a:ext cx="8229600" cy="57883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Wen ausser Dir habe ich, den ich um die Beseitigung meiner Nöte und um meiner Belange anzunehmen bitten kann.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مَن لِّي غَيْرُكَ أَسْألُهُ كَشْفَ ضُرِّي وَالْنَّظَرَ فِي أَمْرِي!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 und mein Gebieter!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إِلَهِي وَمَوْلاي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Du hast mir gegenüber ein Urteil gewährt, gegenüber dem ich der Laune meiner Seele gefolgt bin,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أَجْرَيْتَ عَلَيَّ حُكْماً اتَّبَعْتُ فِيهِ هَوَى نَفْسِي،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ich bei der Verschönerung meines Feindes nicht achtsam war.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وَلَمْ أَحْتَرِسْ فِيهِ مِن تَزْيينِ عَدُوِّي،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hat er mich verführt mit dem, was ich begehre, und darin begünstigte ihn das Verhängnis,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فَغَرَّنِي بِمَا أَهْوَى وَأَسْعَدَهُ عَلَى ذَلِكَ القَضَاءُ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dass ich durch das, was sich dadurch bei mir ereignet hat, Deine Gesetze überschritten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فَتَجَاوَزْتُ بِمَا جَرَى عَلَيَّ مِنْ ذَلِكَ بَعْضَ حُدُودِكَ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einige Deiner Befehle nicht befolgt habe.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وَخَالَفْتُ بَعْضَ أَوَامِرِكَ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7156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So hast Du diese Beweise von mir bei all diesem,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فَلَكَ الْحُجَّةُ عَلَيَّ فِي جَمِيعِ ذَلِكَ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ohne dass ich Argumente in dem habe, was mir durch Dein Verhängnis gewährt wird,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حُجَّةَ لِي فِيمَا جَرَي عَلَيَّ فِيهِ قَضَاؤُكَ،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934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noch in dem, was Dein Urteil und Deine Heimsuchung mir auferlegt haben.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وَأَلْزَمَنِي حُكْمُكَ وَبَلاؤُكَ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84359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ich komme nun zu Dir, Oh mein Gott, nach meiner Nachlässigkeit und Masslosigkeit gegen über meiner Seele,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2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577061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meine Entschuldigung anbietend, bereuend, gebrochen,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مُعْتَذِراً نَّادِماً، مُّنْكَسِراً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4095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entschuldigend, um Vergebung bittend, umkehrend, zugebend, fügsam, eingestehend.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65140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Ich finde keine Zuflucht vor dem, was von mir ausgehend geschah,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لا أَجِدُ مَفَرّاً مِّمَّا كَانَ مِنِّي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659031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keinen Schutz, zu dem ich mich mit meiner Angelegenheit wenden könnte,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وَلا مَفْزَعاً أَتَوَجَّهُ إِلَيْهِ في أَمْرِي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520931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ausser Du nimmst meine Entschuldigung an,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غَيْرَ قَبُولِكَ عُذْرِي، 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90156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nimmst mich innerhalb der Weite deiner Barmherzigkeit auf.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وَإِدخَاِلكَ إِيَاي فِي سَعَةٍ مِّن رَّحْمَتِكَ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2229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so nimm meine Entschuldigung an,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اللَّهُمَّ فَاقْبَل عُذْرِي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577279"/>
              </p:ext>
            </p:extLst>
          </p:nvPr>
        </p:nvGraphicFramePr>
        <p:xfrm>
          <a:off x="360000" y="719996"/>
          <a:ext cx="8229600" cy="57492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Allahs, des Allerbarmers, des Barmherzigen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>
                          <a:solidFill>
                            <a:schemeClr val="bg1"/>
                          </a:solidFill>
                          <a:effectLst/>
                        </a:rPr>
                        <a:t>بِسْمِ اللَّهِ الرَّحْمَنِ الرَّحِيمِ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3732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Oh Allah, ich bitte Dich bei deiner Gnade, die alles umfasst,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اللَّهُمَّ إِنِّي أَسْألُكَ بِرَحْمَتِكَ الَّتِي وَسِعَتْ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Macht, mit der Du alles bezwingst,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وَبِقُوَّتِكَ الَّتِي قَهَرْتَ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der sich alles unterwirft,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وَخَضَعَ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gegenüber der alles demütig ist,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وَذَلَّ لَهَا كُلُّ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Gewalt, mit der Du alles erzwingst,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وَبِجَبرُوتِكَ الَّتِي غَلَبْتَ بِهَا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Erhabenheit, gegen die sich nichts erhebt,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وَبِعِزَّتِكَ الَّتِي لا يَقُومُ لَهَا شَيْءٌ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bei deiner Grösse, die alles ausfüllt,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وَبِعَظَمَتِكَ الَّتِي مَلأَتْ كُلَّ 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شَي</a:t>
                      </a:r>
                      <a:r>
                        <a:rPr lang="ar-SY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ٍ</a:t>
                      </a:r>
                      <a:r>
                        <a:rPr lang="ar-LB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ء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32671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deiner Herrschaft, die sich über alles stellt,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وَبِسُلْطَانِكَ الَّذِي عَلاَ كُلَّ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50583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und bei deinem Antlitz, das fortbesteht nach dem Untergang von allem,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وَبِوَجْهِكَ الْبَاقِي بَعْدَ فَنَاءِ كُلِّ 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شَي</a:t>
                      </a:r>
                      <a:r>
                        <a:rPr lang="ar-SY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ٍ</a:t>
                      </a:r>
                      <a:r>
                        <a:rPr lang="ar-LB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ء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227714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erbarme Dich meiner in meiner Not,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وَارْحَمْ شِدَّةَ ضُرِّي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befreie mich von der Enge meiner Fesseln.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وَفُكَّنِي مِن شَدِّ وَثَاقِي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906278"/>
              </p:ext>
            </p:extLst>
          </p:nvPr>
        </p:nvGraphicFramePr>
        <p:xfrm>
          <a:off x="360000" y="720000"/>
          <a:ext cx="8229600" cy="5733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ich komme nun zu Dir, Oh mein Gott, nach meiner Nachlässigkeit und Masslosigkeit gegen über meiner Seele,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وَقَدْ أَتَيْتُكَ يَا إِلَهِي بَعْدَ تَقْصِيرِي وَإِسْرَافِي عَلَى نَفْسِي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meine Entschuldigung anbietend, bereuend, gebrochen,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مُعْتَذِراً نَّادِماً، مُّنْكَسِراً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856628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entschuldigend, um Vergebung bittend, umkehrend, zugebend, fügsam, eingestehend.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مُّسْتَقِيلاً مُّسْتَغْفِراً مُّنِيباً، مُّقِرّاً مُّذْعِناً مُّعْتَرِفاً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Ich finde keine Zuflucht vor dem, was von mir ausgehend geschah,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لا أَجِدُ مَفَرّاً مِّمَّا كَانَ مِنِّي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keinen Schutz, zu dem ich mich mit meiner Angelegenheit wenden könnte,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وَلا مَفْزَعاً أَتَوَجَّهُ إِلَيْهِ في أَمْرِي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ausser Du nimmst meine Entschuldigung an,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غَيْرَ قَبُولِكَ عُذْرِي، 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73335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nimmst mich innerhalb der Weite deiner Barmherzigkeit auf.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وَإِدخَاِلكَ إِيَاي فِي سَعَةٍ مِّن رَّحْمَتِكَ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Allah, so nimm meine Entschuldigung an,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اللَّهُمَّ فَاقْبَل عُذْرِي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erbarme Dich meiner in meiner Not,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وَارْحَمْ شِدَّةَ ضُرِّي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43168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befreie mich von der Enge meiner Fesseln.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وَفُكَّنِي مِن شَدِّ وَثَاقِي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936523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Herr, erbarme Dich der Schwäche meines Körpers, der Zartheit meiner Haut und der Gebrechlichkeit meiner Knochen.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3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76406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589501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überlasse mich Deiner von Dir begonnenen Grosszügigkeit und Deiner vorausgegangenen Güte zu mir.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هَبْنِي لابْتِدَاءِ كَرَمِكَ وَسَاِلفِ بِرِّكَ بِي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33711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mein Gott, mein Gebieter und mein Herr,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يَا إِلَهِي وَسَيِّدِي وَرَبِّي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90608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Wirst Du mich denn mit Deinem Feuer quälen, nachdem ich  mich zu Deiner Einheit bekannt habe,</a:t>
                      </a:r>
                      <a:endParaRPr lang="de-CH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879886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nachdem mein Herz von Deiner Erkenntnis ergriffen ist, 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وَبَعْدَ مَا انْطَوَى عَلَيْهِ قَلْبِي مِن مَّعْرِفَتِكَ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14160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meine Zunge beständig Deiner gedacht hat,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وَلَهِجَ بِهِ لِسَانِي مِنْ ذِكْرِكَ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 Gewissen die Liebe zu Dir verinnerlicht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وَاعْتَقَدَهُ ضَمِيرِي مِنْ حُبِّكَ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00398"/>
              </p:ext>
            </p:extLst>
          </p:nvPr>
        </p:nvGraphicFramePr>
        <p:xfrm>
          <a:off x="360000" y="720001"/>
          <a:ext cx="8229600" cy="58053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35443"/>
                <a:gridCol w="3894157"/>
              </a:tblGrid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Herr, erbarme Dich der Schwäche meines Körpers, der Zartheit meiner Haut und der Gebrechlichkeit meiner Knochen.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رَبِّ ارْحَمْ ضَعْفَ بَدَنِي وَرِقَّةَ جِلْدِي وَدِقَّةَ عَظْمِي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Du, der mit meiner Schöpfung begann, meiner zu gedenken, mich zu erziehen, zu mir gütig zu sein, um mich zu ernähren,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مَنْ بَدَأَ خَلْقِي وَذِكْرِي وَتَرْبِيَتِي وَبِرِّي وَتَغْذِيَتِي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überlasse mich Deiner von Dir begonnenen Grosszügigkeit und Deiner vorausgegangenen Güte zu mir.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هَبْنِي لابْتِدَاءِ كَرَمِكَ وَسَاِلفِ بِرِّكَ بِي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Oh mein Gott, mein Gebieter und mein Herr,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يَا إِلَهِي وَسَيِّدِي وَرَبِّي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Wirst Du mich denn mit Deinem Feuer quälen, nachdem ich  mich zu Deiner Einheit bekannt habe,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أَتُرَاكَ مُعَذِّبِي بِنَارِكَ بَعْدَ تَوْحِيدِكَ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nachdem mein Herz von Deiner Erkenntnis ergriffen ist, 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مَا انْطَوَى عَلَيْهِ قَلْبِي مِن مَّعْرِفَتِكَ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meine Zunge beständig Deiner gedacht hat,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وَلَهِجَ بِهِ لِسَانِي مِنْ ذِكْرِكَ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516707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b="1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mein Gewissen die Liebe zu Dir verinnerlicht hat,</a:t>
                      </a:r>
                      <a:endParaRPr lang="de-CH" sz="16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وَاعْتَقَدَهُ ضَمِيرِي مِنْ حُبِّكَ</a:t>
                      </a:r>
                      <a:endParaRPr lang="ar-LB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77201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und nach meinem aufrichtigen Bekenntnis und Flehen mich Deiner Herrschaft unterwerfend.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>
                          <a:solidFill>
                            <a:schemeClr val="bg1"/>
                          </a:solidFill>
                          <a:effectLst/>
                        </a:rPr>
                        <a:t>وَبَعْدَ صِدْقِ اعْتِرَافِي وَدُعَائِي خَاضِعاً لِّرُبُوبِيَّتِكَ</a:t>
                      </a:r>
                      <a:endParaRPr lang="ar-LB" sz="2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  <a:tr h="389049">
                <a:tc>
                  <a:txBody>
                    <a:bodyPr/>
                    <a:lstStyle/>
                    <a:p>
                      <a:pPr algn="l" fontAlgn="t"/>
                      <a:r>
                        <a:rPr lang="de-CH" sz="1600" u="none" strike="noStrike">
                          <a:solidFill>
                            <a:schemeClr val="bg1"/>
                          </a:solidFill>
                          <a:effectLst/>
                        </a:rPr>
                        <a:t>Niemals!</a:t>
                      </a:r>
                      <a:endParaRPr lang="de-CH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LB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هَيْهَاتَ </a:t>
                      </a:r>
                      <a:endParaRPr lang="ar-LB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806" marR="5806" marT="580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42562</Words>
  <Application>Microsoft Office PowerPoint</Application>
  <PresentationFormat>Bildschirmpräsentation (4:3)</PresentationFormat>
  <Paragraphs>5275</Paragraphs>
  <Slides>267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267</vt:i4>
      </vt:variant>
    </vt:vector>
  </HeadingPairs>
  <TitlesOfParts>
    <vt:vector size="26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Gondoliero</dc:creator>
  <cp:lastModifiedBy>Pascal Schöni</cp:lastModifiedBy>
  <cp:revision>38</cp:revision>
  <dcterms:created xsi:type="dcterms:W3CDTF">2016-06-19T14:23:44Z</dcterms:created>
  <dcterms:modified xsi:type="dcterms:W3CDTF">2016-06-26T17:45:29Z</dcterms:modified>
</cp:coreProperties>
</file>