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9"/>
  </p:notesMasterIdLst>
  <p:sldIdLst>
    <p:sldId id="256" r:id="rId2"/>
    <p:sldId id="269" r:id="rId3"/>
    <p:sldId id="542" r:id="rId4"/>
    <p:sldId id="543" r:id="rId5"/>
    <p:sldId id="544" r:id="rId6"/>
    <p:sldId id="545" r:id="rId7"/>
    <p:sldId id="274" r:id="rId8"/>
    <p:sldId id="730" r:id="rId9"/>
    <p:sldId id="731" r:id="rId10"/>
    <p:sldId id="732" r:id="rId11"/>
    <p:sldId id="733" r:id="rId12"/>
    <p:sldId id="279" r:id="rId13"/>
    <p:sldId id="550" r:id="rId14"/>
    <p:sldId id="551" r:id="rId15"/>
    <p:sldId id="552" r:id="rId16"/>
    <p:sldId id="553" r:id="rId17"/>
    <p:sldId id="284" r:id="rId18"/>
    <p:sldId id="554" r:id="rId19"/>
    <p:sldId id="555" r:id="rId20"/>
    <p:sldId id="556" r:id="rId21"/>
    <p:sldId id="557" r:id="rId22"/>
    <p:sldId id="289" r:id="rId23"/>
    <p:sldId id="558" r:id="rId24"/>
    <p:sldId id="559" r:id="rId25"/>
    <p:sldId id="560" r:id="rId26"/>
    <p:sldId id="561" r:id="rId27"/>
    <p:sldId id="294" r:id="rId28"/>
    <p:sldId id="562" r:id="rId29"/>
    <p:sldId id="563" r:id="rId30"/>
    <p:sldId id="564" r:id="rId31"/>
    <p:sldId id="298" r:id="rId32"/>
    <p:sldId id="565" r:id="rId33"/>
    <p:sldId id="566" r:id="rId34"/>
    <p:sldId id="567" r:id="rId35"/>
    <p:sldId id="568" r:id="rId36"/>
    <p:sldId id="303" r:id="rId37"/>
    <p:sldId id="569" r:id="rId38"/>
    <p:sldId id="570" r:id="rId39"/>
    <p:sldId id="571" r:id="rId40"/>
    <p:sldId id="572" r:id="rId41"/>
    <p:sldId id="308" r:id="rId42"/>
    <p:sldId id="573" r:id="rId43"/>
    <p:sldId id="574" r:id="rId44"/>
    <p:sldId id="575" r:id="rId45"/>
    <p:sldId id="576" r:id="rId46"/>
    <p:sldId id="313" r:id="rId47"/>
    <p:sldId id="578" r:id="rId48"/>
    <p:sldId id="579" r:id="rId49"/>
    <p:sldId id="577" r:id="rId50"/>
    <p:sldId id="580" r:id="rId51"/>
    <p:sldId id="318" r:id="rId52"/>
    <p:sldId id="581" r:id="rId53"/>
    <p:sldId id="582" r:id="rId54"/>
    <p:sldId id="583" r:id="rId55"/>
    <p:sldId id="584" r:id="rId56"/>
    <p:sldId id="323" r:id="rId57"/>
    <p:sldId id="734" r:id="rId58"/>
    <p:sldId id="735" r:id="rId59"/>
    <p:sldId id="736" r:id="rId60"/>
    <p:sldId id="737" r:id="rId61"/>
    <p:sldId id="328" r:id="rId62"/>
    <p:sldId id="589" r:id="rId63"/>
    <p:sldId id="590" r:id="rId64"/>
    <p:sldId id="591" r:id="rId65"/>
    <p:sldId id="592" r:id="rId66"/>
    <p:sldId id="333" r:id="rId67"/>
    <p:sldId id="593" r:id="rId68"/>
    <p:sldId id="594" r:id="rId69"/>
    <p:sldId id="595" r:id="rId70"/>
    <p:sldId id="596" r:id="rId71"/>
    <p:sldId id="338" r:id="rId72"/>
    <p:sldId id="597" r:id="rId73"/>
    <p:sldId id="598" r:id="rId74"/>
    <p:sldId id="599" r:id="rId75"/>
    <p:sldId id="600" r:id="rId76"/>
    <p:sldId id="343" r:id="rId77"/>
    <p:sldId id="601" r:id="rId78"/>
    <p:sldId id="602" r:id="rId79"/>
    <p:sldId id="603" r:id="rId80"/>
    <p:sldId id="604" r:id="rId81"/>
    <p:sldId id="348" r:id="rId82"/>
    <p:sldId id="605" r:id="rId83"/>
    <p:sldId id="606" r:id="rId84"/>
    <p:sldId id="607" r:id="rId85"/>
    <p:sldId id="608" r:id="rId86"/>
    <p:sldId id="353" r:id="rId87"/>
    <p:sldId id="609" r:id="rId88"/>
    <p:sldId id="610" r:id="rId89"/>
    <p:sldId id="611" r:id="rId90"/>
    <p:sldId id="612" r:id="rId91"/>
    <p:sldId id="358" r:id="rId92"/>
    <p:sldId id="613" r:id="rId93"/>
    <p:sldId id="614" r:id="rId94"/>
    <p:sldId id="615" r:id="rId95"/>
    <p:sldId id="616" r:id="rId96"/>
    <p:sldId id="363" r:id="rId97"/>
    <p:sldId id="617" r:id="rId98"/>
    <p:sldId id="618" r:id="rId99"/>
    <p:sldId id="619" r:id="rId100"/>
    <p:sldId id="620" r:id="rId101"/>
    <p:sldId id="368" r:id="rId102"/>
    <p:sldId id="621" r:id="rId103"/>
    <p:sldId id="622" r:id="rId104"/>
    <p:sldId id="623" r:id="rId105"/>
    <p:sldId id="624" r:id="rId106"/>
    <p:sldId id="373" r:id="rId107"/>
    <p:sldId id="625" r:id="rId108"/>
    <p:sldId id="626" r:id="rId109"/>
    <p:sldId id="627" r:id="rId110"/>
    <p:sldId id="628" r:id="rId111"/>
    <p:sldId id="378" r:id="rId112"/>
    <p:sldId id="629" r:id="rId113"/>
    <p:sldId id="630" r:id="rId114"/>
    <p:sldId id="631" r:id="rId115"/>
    <p:sldId id="632" r:id="rId116"/>
    <p:sldId id="383" r:id="rId117"/>
    <p:sldId id="633" r:id="rId118"/>
    <p:sldId id="634" r:id="rId119"/>
    <p:sldId id="635" r:id="rId120"/>
    <p:sldId id="636" r:id="rId121"/>
    <p:sldId id="388" r:id="rId122"/>
    <p:sldId id="637" r:id="rId123"/>
    <p:sldId id="638" r:id="rId124"/>
    <p:sldId id="639" r:id="rId125"/>
    <p:sldId id="640" r:id="rId126"/>
    <p:sldId id="393" r:id="rId127"/>
    <p:sldId id="641" r:id="rId128"/>
    <p:sldId id="642" r:id="rId129"/>
    <p:sldId id="643" r:id="rId130"/>
    <p:sldId id="644" r:id="rId131"/>
    <p:sldId id="398" r:id="rId132"/>
    <p:sldId id="645" r:id="rId133"/>
    <p:sldId id="646" r:id="rId134"/>
    <p:sldId id="647" r:id="rId135"/>
    <p:sldId id="648" r:id="rId136"/>
    <p:sldId id="403" r:id="rId137"/>
    <p:sldId id="649" r:id="rId138"/>
    <p:sldId id="650" r:id="rId139"/>
    <p:sldId id="651" r:id="rId140"/>
    <p:sldId id="652" r:id="rId141"/>
    <p:sldId id="409" r:id="rId142"/>
    <p:sldId id="653" r:id="rId143"/>
    <p:sldId id="654" r:id="rId144"/>
    <p:sldId id="655" r:id="rId145"/>
    <p:sldId id="656" r:id="rId146"/>
    <p:sldId id="414" r:id="rId147"/>
    <p:sldId id="657" r:id="rId148"/>
    <p:sldId id="658" r:id="rId149"/>
    <p:sldId id="659" r:id="rId150"/>
    <p:sldId id="660" r:id="rId151"/>
    <p:sldId id="419" r:id="rId152"/>
    <p:sldId id="661" r:id="rId153"/>
    <p:sldId id="662" r:id="rId154"/>
    <p:sldId id="663" r:id="rId155"/>
    <p:sldId id="664" r:id="rId156"/>
    <p:sldId id="424" r:id="rId157"/>
    <p:sldId id="665" r:id="rId158"/>
    <p:sldId id="666" r:id="rId159"/>
    <p:sldId id="667" r:id="rId160"/>
    <p:sldId id="668" r:id="rId161"/>
    <p:sldId id="429" r:id="rId162"/>
    <p:sldId id="669" r:id="rId163"/>
    <p:sldId id="670" r:id="rId164"/>
    <p:sldId id="671" r:id="rId165"/>
    <p:sldId id="672" r:id="rId166"/>
    <p:sldId id="434" r:id="rId167"/>
    <p:sldId id="673" r:id="rId168"/>
    <p:sldId id="674" r:id="rId169"/>
    <p:sldId id="675" r:id="rId170"/>
    <p:sldId id="676" r:id="rId171"/>
    <p:sldId id="439" r:id="rId172"/>
    <p:sldId id="677" r:id="rId173"/>
    <p:sldId id="678" r:id="rId174"/>
    <p:sldId id="679" r:id="rId175"/>
    <p:sldId id="680" r:id="rId176"/>
    <p:sldId id="444" r:id="rId177"/>
    <p:sldId id="681" r:id="rId178"/>
    <p:sldId id="682" r:id="rId179"/>
    <p:sldId id="683" r:id="rId180"/>
    <p:sldId id="684" r:id="rId181"/>
    <p:sldId id="449" r:id="rId182"/>
    <p:sldId id="685" r:id="rId183"/>
    <p:sldId id="686" r:id="rId184"/>
    <p:sldId id="687" r:id="rId185"/>
    <p:sldId id="688" r:id="rId186"/>
    <p:sldId id="454" r:id="rId187"/>
    <p:sldId id="689" r:id="rId188"/>
    <p:sldId id="690" r:id="rId189"/>
    <p:sldId id="691" r:id="rId190"/>
    <p:sldId id="692" r:id="rId191"/>
    <p:sldId id="459" r:id="rId192"/>
    <p:sldId id="693" r:id="rId193"/>
    <p:sldId id="694" r:id="rId194"/>
    <p:sldId id="695" r:id="rId195"/>
    <p:sldId id="696" r:id="rId196"/>
    <p:sldId id="464" r:id="rId197"/>
    <p:sldId id="697" r:id="rId198"/>
    <p:sldId id="698" r:id="rId199"/>
    <p:sldId id="699" r:id="rId200"/>
    <p:sldId id="700" r:id="rId201"/>
    <p:sldId id="469" r:id="rId202"/>
    <p:sldId id="701" r:id="rId203"/>
    <p:sldId id="702" r:id="rId204"/>
    <p:sldId id="703" r:id="rId205"/>
    <p:sldId id="704" r:id="rId206"/>
    <p:sldId id="474" r:id="rId207"/>
    <p:sldId id="705" r:id="rId208"/>
    <p:sldId id="706" r:id="rId209"/>
    <p:sldId id="707" r:id="rId210"/>
    <p:sldId id="708" r:id="rId211"/>
    <p:sldId id="479" r:id="rId212"/>
    <p:sldId id="709" r:id="rId213"/>
    <p:sldId id="710" r:id="rId214"/>
    <p:sldId id="711" r:id="rId215"/>
    <p:sldId id="712" r:id="rId216"/>
    <p:sldId id="484" r:id="rId217"/>
    <p:sldId id="713" r:id="rId218"/>
    <p:sldId id="714" r:id="rId219"/>
    <p:sldId id="715" r:id="rId220"/>
    <p:sldId id="716" r:id="rId221"/>
    <p:sldId id="489" r:id="rId222"/>
    <p:sldId id="717" r:id="rId223"/>
    <p:sldId id="718" r:id="rId224"/>
    <p:sldId id="719" r:id="rId225"/>
    <p:sldId id="720" r:id="rId226"/>
    <p:sldId id="494" r:id="rId227"/>
    <p:sldId id="721" r:id="rId228"/>
    <p:sldId id="722" r:id="rId229"/>
    <p:sldId id="723" r:id="rId230"/>
    <p:sldId id="724" r:id="rId231"/>
    <p:sldId id="499" r:id="rId232"/>
    <p:sldId id="725" r:id="rId233"/>
    <p:sldId id="726" r:id="rId234"/>
    <p:sldId id="727" r:id="rId235"/>
    <p:sldId id="504" r:id="rId236"/>
    <p:sldId id="728" r:id="rId237"/>
    <p:sldId id="729" r:id="rId238"/>
  </p:sldIdLst>
  <p:sldSz cx="12192000" cy="6858000"/>
  <p:notesSz cx="6381750" cy="117109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02" autoAdjust="0"/>
    <p:restoredTop sz="94660"/>
  </p:normalViewPr>
  <p:slideViewPr>
    <p:cSldViewPr snapToGrid="0">
      <p:cViewPr varScale="1">
        <p:scale>
          <a:sx n="167" d="100"/>
          <a:sy n="167" d="100"/>
        </p:scale>
        <p:origin x="252" y="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28" Type="http://schemas.openxmlformats.org/officeDocument/2006/relationships/slide" Target="slides/slide227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8" Type="http://schemas.openxmlformats.org/officeDocument/2006/relationships/slide" Target="slides/slide217.xml"/><Relationship Id="rId239" Type="http://schemas.openxmlformats.org/officeDocument/2006/relationships/notesMaster" Target="notesMasters/notesMaster1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240" Type="http://schemas.openxmlformats.org/officeDocument/2006/relationships/presProps" Target="presProps.xml"/><Relationship Id="rId14" Type="http://schemas.openxmlformats.org/officeDocument/2006/relationships/slide" Target="slides/slide13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8" Type="http://schemas.openxmlformats.org/officeDocument/2006/relationships/slide" Target="slides/slide7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219" Type="http://schemas.openxmlformats.org/officeDocument/2006/relationships/slide" Target="slides/slide218.xml"/><Relationship Id="rId230" Type="http://schemas.openxmlformats.org/officeDocument/2006/relationships/slide" Target="slides/slide229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220" Type="http://schemas.openxmlformats.org/officeDocument/2006/relationships/slide" Target="slides/slide219.xml"/><Relationship Id="rId241" Type="http://schemas.openxmlformats.org/officeDocument/2006/relationships/viewProps" Target="view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theme" Target="theme/theme1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tableStyles" Target="tableStyles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34" Type="http://schemas.openxmlformats.org/officeDocument/2006/relationships/slide" Target="slides/slide233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30" Type="http://schemas.openxmlformats.org/officeDocument/2006/relationships/slide" Target="slides/slide2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5" Type="http://schemas.openxmlformats.org/officeDocument/2006/relationships/slide" Target="slides/slide234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179" Type="http://schemas.openxmlformats.org/officeDocument/2006/relationships/slide" Target="slides/slide17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5" Type="http://schemas.openxmlformats.org/officeDocument/2006/relationships/slide" Target="slides/slide22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65425" cy="587583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614849" y="0"/>
            <a:ext cx="2765425" cy="587583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3187AEA-1B3F-4B45-B477-B719929BF4F1}" type="datetimeFigureOut">
              <a:rPr lang="de-CH" smtClean="0"/>
              <a:t>10.05.2020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322263" y="1463675"/>
            <a:ext cx="7026276" cy="3952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38175" y="5635913"/>
            <a:ext cx="5105400" cy="4611202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1123408"/>
            <a:ext cx="2765425" cy="58758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614849" y="11123408"/>
            <a:ext cx="2765425" cy="58758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79191FF-519A-4B50-974D-FE328765B2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9360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4715" y="1257277"/>
            <a:ext cx="1023328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34715" y="3867462"/>
            <a:ext cx="10233285" cy="139033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045E5173-9907-4DCE-83B7-9B299C5F6CFD}" type="datetime1">
              <a:rPr lang="de-CH" smtClean="0"/>
              <a:t>10.05.2020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089975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151759B-ACF5-473B-96ED-393A72AC58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80646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140A4547-061F-42A6-ADB8-7E0A1796F578}" type="datetime1">
              <a:rPr lang="de-CH" smtClean="0"/>
              <a:t>10.05.2020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089975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151759B-ACF5-473B-96ED-393A72AC58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3129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1945683" cy="526195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56845" y="365125"/>
            <a:ext cx="7942385" cy="5261952"/>
          </a:xfrm>
        </p:spPr>
        <p:txBody>
          <a:bodyPr vert="eaVert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CEB2767B-660F-43FA-932B-CEF71C67B4AB}" type="datetime1">
              <a:rPr lang="de-CH" smtClean="0"/>
              <a:t>10.05.2020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089975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151759B-ACF5-473B-96ED-393A72AC58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2870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53742654-22BD-4C48-9DBC-E2B73F1928D6}" type="datetime1">
              <a:rPr lang="de-CH" smtClean="0"/>
              <a:t>10.05.2020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089975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151759B-ACF5-473B-96ED-393A72AC58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5075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5441" y="25862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45441" y="32336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CE228D7C-CC25-4FDD-841A-72A6705C35B5}" type="datetime1">
              <a:rPr lang="de-CH" smtClean="0"/>
              <a:t>10.05.2020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089975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151759B-ACF5-473B-96ED-393A72AC58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44564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9705" y="365125"/>
            <a:ext cx="10220878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49705" y="1847850"/>
            <a:ext cx="5007964" cy="3803442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662619" y="1836920"/>
            <a:ext cx="5007964" cy="3803442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A5EB07D7-62F2-4702-8EF6-43D3A7B96E04}" type="datetime1">
              <a:rPr lang="de-CH" smtClean="0"/>
              <a:t>10.05.2020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089975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151759B-ACF5-473B-96ED-393A72AC58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8323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5787" y="355600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5117" y="1681163"/>
            <a:ext cx="5157787" cy="6767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5117" y="2505075"/>
            <a:ext cx="5157787" cy="302629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677529" y="1681163"/>
            <a:ext cx="5183188" cy="6767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677529" y="2505075"/>
            <a:ext cx="5183188" cy="302629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5D4D4D4-7514-4EE4-81D2-35A25D05F77F}" type="datetime1">
              <a:rPr lang="de-CH" smtClean="0"/>
              <a:t>10.05.2020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089975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151759B-ACF5-473B-96ED-393A72AC58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95202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853ADB02-438F-4AD6-8536-9E362369C212}" type="datetime1">
              <a:rPr lang="de-CH" smtClean="0"/>
              <a:t>10.05.2020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089975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151759B-ACF5-473B-96ED-393A72AC58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013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0F62F7C3-5A3C-4852-9EAA-99281CCB9896}" type="datetime1">
              <a:rPr lang="de-CH" smtClean="0"/>
              <a:t>10.05.2020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089975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151759B-ACF5-473B-96ED-393A72AC58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98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60451" y="987426"/>
            <a:ext cx="5654701" cy="45739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039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2761875-B297-4588-BA64-EB636A4F3F5F}" type="datetime1">
              <a:rPr lang="de-CH" smtClean="0"/>
              <a:t>10.05.2020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089975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151759B-ACF5-473B-96ED-393A72AC58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126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019066" y="987425"/>
            <a:ext cx="5669691" cy="47088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638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E5C2CAFB-0F88-4A88-8002-D42A954074D9}" type="datetime1">
              <a:rPr lang="de-CH" smtClean="0"/>
              <a:t>10.05.2020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089975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151759B-ACF5-473B-96ED-393A72AC58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45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el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17966072"/>
              </p:ext>
            </p:extLst>
          </p:nvPr>
        </p:nvGraphicFramePr>
        <p:xfrm>
          <a:off x="10946004" y="0"/>
          <a:ext cx="1260000" cy="6878003"/>
        </p:xfrm>
        <a:graphic>
          <a:graphicData uri="http://schemas.openxmlformats.org/drawingml/2006/table">
            <a:tbl>
              <a:tblPr firstRow="1" firstCol="1" bandRow="1"/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29289">
                <a:tc>
                  <a:txBody>
                    <a:bodyPr/>
                    <a:lstStyle/>
                    <a:p>
                      <a:pPr marR="90170" algn="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32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GdAS</a:t>
                      </a:r>
                      <a:endParaRPr lang="de-CH" sz="16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901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Gemeinschaft</a:t>
                      </a:r>
                    </a:p>
                    <a:p>
                      <a:pPr marR="901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der</a:t>
                      </a:r>
                      <a:endParaRPr lang="de-CH" sz="18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901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Ahl al </a:t>
                      </a:r>
                      <a:r>
                        <a:rPr lang="de-DE" sz="1200" dirty="0" err="1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Bayt</a:t>
                      </a:r>
                      <a:endParaRPr lang="de-CH" sz="18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901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Schweiz</a:t>
                      </a:r>
                      <a:endParaRPr lang="de-CH" sz="18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7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461">
                <a:tc>
                  <a:txBody>
                    <a:bodyPr/>
                    <a:lstStyle/>
                    <a:p>
                      <a:pPr marR="6985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6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0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6253">
                <a:tc>
                  <a:txBody>
                    <a:bodyPr/>
                    <a:lstStyle/>
                    <a:p>
                      <a:pPr marL="60325" marR="99695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0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0325" marR="99695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0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0325" marR="99695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0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0325" marR="99695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0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0325" marR="99695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0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0325" marR="99695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0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0325" marR="99695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0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0325" marR="99695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0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0325" marR="99695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0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0325" marR="99695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de-CH" sz="10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31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hteck 9"/>
          <p:cNvSpPr/>
          <p:nvPr userDrawn="1"/>
        </p:nvSpPr>
        <p:spPr>
          <a:xfrm>
            <a:off x="0" y="5956266"/>
            <a:ext cx="10789921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Freihandform 10" descr="Grafik im Design 'Abstrakt'"/>
          <p:cNvSpPr>
            <a:spLocks noChangeAspect="1" noEditPoints="1"/>
          </p:cNvSpPr>
          <p:nvPr userDrawn="1"/>
        </p:nvSpPr>
        <p:spPr bwMode="auto">
          <a:xfrm>
            <a:off x="0" y="5963603"/>
            <a:ext cx="10789921" cy="894397"/>
          </a:xfrm>
          <a:custGeom>
            <a:avLst/>
            <a:gdLst>
              <a:gd name="T0" fmla="*/ 221 w 488"/>
              <a:gd name="T1" fmla="*/ 98 h 98"/>
              <a:gd name="T2" fmla="*/ 2 w 488"/>
              <a:gd name="T3" fmla="*/ 98 h 98"/>
              <a:gd name="T4" fmla="*/ 0 w 488"/>
              <a:gd name="T5" fmla="*/ 91 h 98"/>
              <a:gd name="T6" fmla="*/ 433 w 488"/>
              <a:gd name="T7" fmla="*/ 86 h 98"/>
              <a:gd name="T8" fmla="*/ 446 w 488"/>
              <a:gd name="T9" fmla="*/ 18 h 98"/>
              <a:gd name="T10" fmla="*/ 391 w 488"/>
              <a:gd name="T11" fmla="*/ 3 h 98"/>
              <a:gd name="T12" fmla="*/ 337 w 488"/>
              <a:gd name="T13" fmla="*/ 18 h 98"/>
              <a:gd name="T14" fmla="*/ 283 w 488"/>
              <a:gd name="T15" fmla="*/ 18 h 98"/>
              <a:gd name="T16" fmla="*/ 239 w 488"/>
              <a:gd name="T17" fmla="*/ 4 h 98"/>
              <a:gd name="T18" fmla="*/ 177 w 488"/>
              <a:gd name="T19" fmla="*/ 0 h 98"/>
              <a:gd name="T20" fmla="*/ 129 w 488"/>
              <a:gd name="T21" fmla="*/ 1 h 98"/>
              <a:gd name="T22" fmla="*/ 83 w 488"/>
              <a:gd name="T23" fmla="*/ 22 h 98"/>
              <a:gd name="T24" fmla="*/ 31 w 488"/>
              <a:gd name="T25" fmla="*/ 7 h 98"/>
              <a:gd name="T26" fmla="*/ 0 w 488"/>
              <a:gd name="T27" fmla="*/ 45 h 98"/>
              <a:gd name="T28" fmla="*/ 82 w 488"/>
              <a:gd name="T29" fmla="*/ 86 h 98"/>
              <a:gd name="T30" fmla="*/ 433 w 488"/>
              <a:gd name="T31" fmla="*/ 77 h 98"/>
              <a:gd name="T32" fmla="*/ 452 w 488"/>
              <a:gd name="T33" fmla="*/ 78 h 98"/>
              <a:gd name="T34" fmla="*/ 474 w 488"/>
              <a:gd name="T35" fmla="*/ 16 h 98"/>
              <a:gd name="T36" fmla="*/ 474 w 488"/>
              <a:gd name="T37" fmla="*/ 73 h 98"/>
              <a:gd name="T38" fmla="*/ 391 w 488"/>
              <a:gd name="T39" fmla="*/ 4 h 98"/>
              <a:gd name="T40" fmla="*/ 391 w 488"/>
              <a:gd name="T41" fmla="*/ 38 h 98"/>
              <a:gd name="T42" fmla="*/ 341 w 488"/>
              <a:gd name="T43" fmla="*/ 9 h 98"/>
              <a:gd name="T44" fmla="*/ 350 w 488"/>
              <a:gd name="T45" fmla="*/ 56 h 98"/>
              <a:gd name="T46" fmla="*/ 350 w 488"/>
              <a:gd name="T47" fmla="*/ 39 h 98"/>
              <a:gd name="T48" fmla="*/ 309 w 488"/>
              <a:gd name="T49" fmla="*/ 43 h 98"/>
              <a:gd name="T50" fmla="*/ 322 w 488"/>
              <a:gd name="T51" fmla="*/ 16 h 98"/>
              <a:gd name="T52" fmla="*/ 268 w 488"/>
              <a:gd name="T53" fmla="*/ 9 h 98"/>
              <a:gd name="T54" fmla="*/ 278 w 488"/>
              <a:gd name="T55" fmla="*/ 69 h 98"/>
              <a:gd name="T56" fmla="*/ 268 w 488"/>
              <a:gd name="T57" fmla="*/ 45 h 98"/>
              <a:gd name="T58" fmla="*/ 230 w 488"/>
              <a:gd name="T59" fmla="*/ 45 h 98"/>
              <a:gd name="T60" fmla="*/ 215 w 488"/>
              <a:gd name="T61" fmla="*/ 17 h 98"/>
              <a:gd name="T62" fmla="*/ 186 w 488"/>
              <a:gd name="T63" fmla="*/ 15 h 98"/>
              <a:gd name="T64" fmla="*/ 197 w 488"/>
              <a:gd name="T65" fmla="*/ 65 h 98"/>
              <a:gd name="T66" fmla="*/ 177 w 488"/>
              <a:gd name="T67" fmla="*/ 46 h 98"/>
              <a:gd name="T68" fmla="*/ 136 w 488"/>
              <a:gd name="T69" fmla="*/ 38 h 98"/>
              <a:gd name="T70" fmla="*/ 137 w 488"/>
              <a:gd name="T71" fmla="*/ 16 h 98"/>
              <a:gd name="T72" fmla="*/ 126 w 488"/>
              <a:gd name="T73" fmla="*/ 25 h 98"/>
              <a:gd name="T74" fmla="*/ 120 w 488"/>
              <a:gd name="T75" fmla="*/ 57 h 98"/>
              <a:gd name="T76" fmla="*/ 112 w 488"/>
              <a:gd name="T77" fmla="*/ 38 h 98"/>
              <a:gd name="T78" fmla="*/ 63 w 488"/>
              <a:gd name="T79" fmla="*/ 13 h 98"/>
              <a:gd name="T80" fmla="*/ 65 w 488"/>
              <a:gd name="T81" fmla="*/ 45 h 98"/>
              <a:gd name="T82" fmla="*/ 13 w 488"/>
              <a:gd name="T83" fmla="*/ 38 h 98"/>
              <a:gd name="T84" fmla="*/ 21 w 488"/>
              <a:gd name="T85" fmla="*/ 73 h 98"/>
              <a:gd name="T86" fmla="*/ 46 w 488"/>
              <a:gd name="T87" fmla="*/ 81 h 98"/>
              <a:gd name="T88" fmla="*/ 42 w 488"/>
              <a:gd name="T89" fmla="*/ 83 h 98"/>
              <a:gd name="T90" fmla="*/ 111 w 488"/>
              <a:gd name="T91" fmla="*/ 77 h 98"/>
              <a:gd name="T92" fmla="*/ 157 w 488"/>
              <a:gd name="T93" fmla="*/ 66 h 98"/>
              <a:gd name="T94" fmla="*/ 160 w 488"/>
              <a:gd name="T95" fmla="*/ 62 h 98"/>
              <a:gd name="T96" fmla="*/ 186 w 488"/>
              <a:gd name="T97" fmla="*/ 69 h 98"/>
              <a:gd name="T98" fmla="*/ 240 w 488"/>
              <a:gd name="T99" fmla="*/ 78 h 98"/>
              <a:gd name="T100" fmla="*/ 249 w 488"/>
              <a:gd name="T101" fmla="*/ 82 h 98"/>
              <a:gd name="T102" fmla="*/ 259 w 488"/>
              <a:gd name="T103" fmla="*/ 69 h 98"/>
              <a:gd name="T104" fmla="*/ 302 w 488"/>
              <a:gd name="T105" fmla="*/ 77 h 98"/>
              <a:gd name="T106" fmla="*/ 287 w 488"/>
              <a:gd name="T107" fmla="*/ 82 h 98"/>
              <a:gd name="T108" fmla="*/ 359 w 488"/>
              <a:gd name="T109" fmla="*/ 77 h 98"/>
              <a:gd name="T110" fmla="*/ 391 w 488"/>
              <a:gd name="T111" fmla="*/ 73 h 98"/>
              <a:gd name="T112" fmla="*/ 391 w 488"/>
              <a:gd name="T113" fmla="*/ 51 h 98"/>
              <a:gd name="T114" fmla="*/ 421 w 488"/>
              <a:gd name="T115" fmla="*/ 65 h 98"/>
              <a:gd name="T116" fmla="*/ 433 w 488"/>
              <a:gd name="T117" fmla="*/ 39 h 98"/>
              <a:gd name="T118" fmla="*/ 406 w 488"/>
              <a:gd name="T119" fmla="*/ 49 h 98"/>
              <a:gd name="T120" fmla="*/ 462 w 488"/>
              <a:gd name="T121" fmla="*/ 33 h 98"/>
              <a:gd name="T122" fmla="*/ 488 w 488"/>
              <a:gd name="T123" fmla="*/ 6 h 98"/>
              <a:gd name="T124" fmla="*/ 350 w 488"/>
              <a:gd name="T125" fmla="*/ 87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88" h="98">
                <a:moveTo>
                  <a:pt x="178" y="98"/>
                </a:moveTo>
                <a:cubicBezTo>
                  <a:pt x="180" y="98"/>
                  <a:pt x="180" y="98"/>
                  <a:pt x="180" y="98"/>
                </a:cubicBezTo>
                <a:cubicBezTo>
                  <a:pt x="182" y="97"/>
                  <a:pt x="184" y="96"/>
                  <a:pt x="186" y="96"/>
                </a:cubicBezTo>
                <a:cubicBezTo>
                  <a:pt x="188" y="96"/>
                  <a:pt x="190" y="97"/>
                  <a:pt x="192" y="98"/>
                </a:cubicBezTo>
                <a:cubicBezTo>
                  <a:pt x="193" y="98"/>
                  <a:pt x="193" y="98"/>
                  <a:pt x="193" y="98"/>
                </a:cubicBezTo>
                <a:cubicBezTo>
                  <a:pt x="191" y="96"/>
                  <a:pt x="189" y="95"/>
                  <a:pt x="186" y="95"/>
                </a:cubicBezTo>
                <a:cubicBezTo>
                  <a:pt x="183" y="95"/>
                  <a:pt x="180" y="96"/>
                  <a:pt x="178" y="98"/>
                </a:cubicBezTo>
                <a:close/>
                <a:moveTo>
                  <a:pt x="186" y="90"/>
                </a:moveTo>
                <a:cubicBezTo>
                  <a:pt x="180" y="90"/>
                  <a:pt x="175" y="93"/>
                  <a:pt x="171" y="98"/>
                </a:cubicBezTo>
                <a:cubicBezTo>
                  <a:pt x="173" y="98"/>
                  <a:pt x="173" y="98"/>
                  <a:pt x="173" y="98"/>
                </a:cubicBezTo>
                <a:cubicBezTo>
                  <a:pt x="173" y="97"/>
                  <a:pt x="173" y="97"/>
                  <a:pt x="174" y="96"/>
                </a:cubicBezTo>
                <a:cubicBezTo>
                  <a:pt x="177" y="93"/>
                  <a:pt x="181" y="91"/>
                  <a:pt x="186" y="91"/>
                </a:cubicBezTo>
                <a:cubicBezTo>
                  <a:pt x="191" y="91"/>
                  <a:pt x="195" y="93"/>
                  <a:pt x="198" y="96"/>
                </a:cubicBezTo>
                <a:cubicBezTo>
                  <a:pt x="198" y="97"/>
                  <a:pt x="199" y="97"/>
                  <a:pt x="199" y="98"/>
                </a:cubicBezTo>
                <a:cubicBezTo>
                  <a:pt x="200" y="98"/>
                  <a:pt x="200" y="98"/>
                  <a:pt x="200" y="98"/>
                </a:cubicBezTo>
                <a:cubicBezTo>
                  <a:pt x="197" y="93"/>
                  <a:pt x="192" y="90"/>
                  <a:pt x="186" y="90"/>
                </a:cubicBezTo>
                <a:close/>
                <a:moveTo>
                  <a:pt x="137" y="98"/>
                </a:moveTo>
                <a:cubicBezTo>
                  <a:pt x="139" y="98"/>
                  <a:pt x="139" y="98"/>
                  <a:pt x="139" y="98"/>
                </a:cubicBezTo>
                <a:cubicBezTo>
                  <a:pt x="141" y="97"/>
                  <a:pt x="143" y="96"/>
                  <a:pt x="145" y="96"/>
                </a:cubicBezTo>
                <a:cubicBezTo>
                  <a:pt x="147" y="96"/>
                  <a:pt x="149" y="97"/>
                  <a:pt x="150" y="98"/>
                </a:cubicBezTo>
                <a:cubicBezTo>
                  <a:pt x="152" y="98"/>
                  <a:pt x="152" y="98"/>
                  <a:pt x="152" y="98"/>
                </a:cubicBezTo>
                <a:cubicBezTo>
                  <a:pt x="150" y="96"/>
                  <a:pt x="148" y="95"/>
                  <a:pt x="145" y="95"/>
                </a:cubicBezTo>
                <a:cubicBezTo>
                  <a:pt x="142" y="95"/>
                  <a:pt x="139" y="96"/>
                  <a:pt x="137" y="98"/>
                </a:cubicBezTo>
                <a:close/>
                <a:moveTo>
                  <a:pt x="186" y="86"/>
                </a:moveTo>
                <a:cubicBezTo>
                  <a:pt x="177" y="86"/>
                  <a:pt x="170" y="91"/>
                  <a:pt x="166" y="98"/>
                </a:cubicBezTo>
                <a:cubicBezTo>
                  <a:pt x="167" y="98"/>
                  <a:pt x="167" y="98"/>
                  <a:pt x="167" y="98"/>
                </a:cubicBezTo>
                <a:cubicBezTo>
                  <a:pt x="168" y="96"/>
                  <a:pt x="169" y="94"/>
                  <a:pt x="171" y="93"/>
                </a:cubicBezTo>
                <a:cubicBezTo>
                  <a:pt x="175" y="89"/>
                  <a:pt x="180" y="87"/>
                  <a:pt x="186" y="87"/>
                </a:cubicBezTo>
                <a:cubicBezTo>
                  <a:pt x="192" y="87"/>
                  <a:pt x="197" y="89"/>
                  <a:pt x="201" y="93"/>
                </a:cubicBezTo>
                <a:cubicBezTo>
                  <a:pt x="202" y="94"/>
                  <a:pt x="204" y="96"/>
                  <a:pt x="205" y="98"/>
                </a:cubicBezTo>
                <a:cubicBezTo>
                  <a:pt x="206" y="98"/>
                  <a:pt x="206" y="98"/>
                  <a:pt x="206" y="98"/>
                </a:cubicBezTo>
                <a:cubicBezTo>
                  <a:pt x="202" y="91"/>
                  <a:pt x="194" y="86"/>
                  <a:pt x="186" y="86"/>
                </a:cubicBezTo>
                <a:close/>
                <a:moveTo>
                  <a:pt x="261" y="98"/>
                </a:moveTo>
                <a:cubicBezTo>
                  <a:pt x="262" y="98"/>
                  <a:pt x="262" y="98"/>
                  <a:pt x="262" y="98"/>
                </a:cubicBezTo>
                <a:cubicBezTo>
                  <a:pt x="264" y="97"/>
                  <a:pt x="266" y="96"/>
                  <a:pt x="268" y="96"/>
                </a:cubicBezTo>
                <a:cubicBezTo>
                  <a:pt x="270" y="96"/>
                  <a:pt x="272" y="97"/>
                  <a:pt x="274" y="98"/>
                </a:cubicBezTo>
                <a:cubicBezTo>
                  <a:pt x="276" y="98"/>
                  <a:pt x="276" y="98"/>
                  <a:pt x="276" y="98"/>
                </a:cubicBezTo>
                <a:cubicBezTo>
                  <a:pt x="274" y="96"/>
                  <a:pt x="271" y="95"/>
                  <a:pt x="268" y="95"/>
                </a:cubicBezTo>
                <a:cubicBezTo>
                  <a:pt x="265" y="95"/>
                  <a:pt x="263" y="96"/>
                  <a:pt x="261" y="98"/>
                </a:cubicBezTo>
                <a:close/>
                <a:moveTo>
                  <a:pt x="219" y="98"/>
                </a:moveTo>
                <a:cubicBezTo>
                  <a:pt x="221" y="98"/>
                  <a:pt x="221" y="98"/>
                  <a:pt x="221" y="98"/>
                </a:cubicBezTo>
                <a:cubicBezTo>
                  <a:pt x="223" y="97"/>
                  <a:pt x="225" y="96"/>
                  <a:pt x="227" y="96"/>
                </a:cubicBezTo>
                <a:cubicBezTo>
                  <a:pt x="229" y="96"/>
                  <a:pt x="231" y="97"/>
                  <a:pt x="233" y="98"/>
                </a:cubicBezTo>
                <a:cubicBezTo>
                  <a:pt x="235" y="98"/>
                  <a:pt x="235" y="98"/>
                  <a:pt x="235" y="98"/>
                </a:cubicBezTo>
                <a:cubicBezTo>
                  <a:pt x="232" y="96"/>
                  <a:pt x="230" y="95"/>
                  <a:pt x="227" y="95"/>
                </a:cubicBezTo>
                <a:cubicBezTo>
                  <a:pt x="224" y="95"/>
                  <a:pt x="222" y="96"/>
                  <a:pt x="219" y="98"/>
                </a:cubicBezTo>
                <a:close/>
                <a:moveTo>
                  <a:pt x="104" y="81"/>
                </a:moveTo>
                <a:cubicBezTo>
                  <a:pt x="92" y="81"/>
                  <a:pt x="83" y="88"/>
                  <a:pt x="78" y="98"/>
                </a:cubicBezTo>
                <a:cubicBezTo>
                  <a:pt x="80" y="98"/>
                  <a:pt x="80" y="98"/>
                  <a:pt x="80" y="98"/>
                </a:cubicBezTo>
                <a:cubicBezTo>
                  <a:pt x="81" y="95"/>
                  <a:pt x="83" y="92"/>
                  <a:pt x="85" y="90"/>
                </a:cubicBezTo>
                <a:cubicBezTo>
                  <a:pt x="90" y="85"/>
                  <a:pt x="96" y="82"/>
                  <a:pt x="104" y="82"/>
                </a:cubicBezTo>
                <a:cubicBezTo>
                  <a:pt x="111" y="82"/>
                  <a:pt x="118" y="85"/>
                  <a:pt x="122" y="90"/>
                </a:cubicBezTo>
                <a:cubicBezTo>
                  <a:pt x="125" y="92"/>
                  <a:pt x="126" y="95"/>
                  <a:pt x="128" y="98"/>
                </a:cubicBezTo>
                <a:cubicBezTo>
                  <a:pt x="129" y="98"/>
                  <a:pt x="129" y="98"/>
                  <a:pt x="129" y="98"/>
                </a:cubicBezTo>
                <a:cubicBezTo>
                  <a:pt x="125" y="88"/>
                  <a:pt x="115" y="81"/>
                  <a:pt x="104" y="81"/>
                </a:cubicBezTo>
                <a:close/>
                <a:moveTo>
                  <a:pt x="96" y="98"/>
                </a:moveTo>
                <a:cubicBezTo>
                  <a:pt x="98" y="98"/>
                  <a:pt x="98" y="98"/>
                  <a:pt x="98" y="98"/>
                </a:cubicBezTo>
                <a:cubicBezTo>
                  <a:pt x="100" y="97"/>
                  <a:pt x="102" y="96"/>
                  <a:pt x="104" y="96"/>
                </a:cubicBezTo>
                <a:cubicBezTo>
                  <a:pt x="106" y="96"/>
                  <a:pt x="108" y="97"/>
                  <a:pt x="109" y="98"/>
                </a:cubicBezTo>
                <a:cubicBezTo>
                  <a:pt x="111" y="98"/>
                  <a:pt x="111" y="98"/>
                  <a:pt x="111" y="98"/>
                </a:cubicBezTo>
                <a:cubicBezTo>
                  <a:pt x="109" y="96"/>
                  <a:pt x="107" y="95"/>
                  <a:pt x="104" y="95"/>
                </a:cubicBezTo>
                <a:cubicBezTo>
                  <a:pt x="101" y="95"/>
                  <a:pt x="98" y="96"/>
                  <a:pt x="96" y="98"/>
                </a:cubicBezTo>
                <a:close/>
                <a:moveTo>
                  <a:pt x="104" y="86"/>
                </a:moveTo>
                <a:cubicBezTo>
                  <a:pt x="95" y="86"/>
                  <a:pt x="88" y="91"/>
                  <a:pt x="84" y="98"/>
                </a:cubicBezTo>
                <a:cubicBezTo>
                  <a:pt x="85" y="98"/>
                  <a:pt x="85" y="98"/>
                  <a:pt x="85" y="98"/>
                </a:cubicBezTo>
                <a:cubicBezTo>
                  <a:pt x="86" y="96"/>
                  <a:pt x="87" y="94"/>
                  <a:pt x="88" y="93"/>
                </a:cubicBezTo>
                <a:cubicBezTo>
                  <a:pt x="92" y="89"/>
                  <a:pt x="98" y="87"/>
                  <a:pt x="104" y="87"/>
                </a:cubicBezTo>
                <a:cubicBezTo>
                  <a:pt x="110" y="87"/>
                  <a:pt x="115" y="89"/>
                  <a:pt x="119" y="93"/>
                </a:cubicBezTo>
                <a:cubicBezTo>
                  <a:pt x="120" y="94"/>
                  <a:pt x="121" y="96"/>
                  <a:pt x="122" y="98"/>
                </a:cubicBezTo>
                <a:cubicBezTo>
                  <a:pt x="123" y="98"/>
                  <a:pt x="123" y="98"/>
                  <a:pt x="123" y="98"/>
                </a:cubicBezTo>
                <a:cubicBezTo>
                  <a:pt x="120" y="91"/>
                  <a:pt x="112" y="86"/>
                  <a:pt x="104" y="86"/>
                </a:cubicBezTo>
                <a:close/>
                <a:moveTo>
                  <a:pt x="268" y="90"/>
                </a:moveTo>
                <a:cubicBezTo>
                  <a:pt x="262" y="90"/>
                  <a:pt x="257" y="93"/>
                  <a:pt x="254" y="98"/>
                </a:cubicBezTo>
                <a:cubicBezTo>
                  <a:pt x="255" y="98"/>
                  <a:pt x="255" y="98"/>
                  <a:pt x="255" y="98"/>
                </a:cubicBezTo>
                <a:cubicBezTo>
                  <a:pt x="255" y="97"/>
                  <a:pt x="256" y="97"/>
                  <a:pt x="256" y="96"/>
                </a:cubicBezTo>
                <a:cubicBezTo>
                  <a:pt x="259" y="93"/>
                  <a:pt x="263" y="91"/>
                  <a:pt x="268" y="91"/>
                </a:cubicBezTo>
                <a:cubicBezTo>
                  <a:pt x="273" y="91"/>
                  <a:pt x="277" y="93"/>
                  <a:pt x="280" y="96"/>
                </a:cubicBezTo>
                <a:cubicBezTo>
                  <a:pt x="281" y="97"/>
                  <a:pt x="281" y="97"/>
                  <a:pt x="281" y="98"/>
                </a:cubicBezTo>
                <a:cubicBezTo>
                  <a:pt x="283" y="98"/>
                  <a:pt x="283" y="98"/>
                  <a:pt x="283" y="98"/>
                </a:cubicBezTo>
                <a:cubicBezTo>
                  <a:pt x="279" y="93"/>
                  <a:pt x="274" y="90"/>
                  <a:pt x="268" y="90"/>
                </a:cubicBezTo>
                <a:close/>
                <a:moveTo>
                  <a:pt x="21" y="86"/>
                </a:moveTo>
                <a:cubicBezTo>
                  <a:pt x="13" y="86"/>
                  <a:pt x="5" y="91"/>
                  <a:pt x="2" y="98"/>
                </a:cubicBezTo>
                <a:cubicBezTo>
                  <a:pt x="3" y="98"/>
                  <a:pt x="3" y="98"/>
                  <a:pt x="3" y="98"/>
                </a:cubicBezTo>
                <a:cubicBezTo>
                  <a:pt x="4" y="96"/>
                  <a:pt x="5" y="94"/>
                  <a:pt x="6" y="93"/>
                </a:cubicBezTo>
                <a:cubicBezTo>
                  <a:pt x="10" y="89"/>
                  <a:pt x="15" y="87"/>
                  <a:pt x="21" y="87"/>
                </a:cubicBezTo>
                <a:cubicBezTo>
                  <a:pt x="27" y="87"/>
                  <a:pt x="33" y="89"/>
                  <a:pt x="37" y="93"/>
                </a:cubicBezTo>
                <a:cubicBezTo>
                  <a:pt x="38" y="94"/>
                  <a:pt x="39" y="96"/>
                  <a:pt x="40" y="98"/>
                </a:cubicBezTo>
                <a:cubicBezTo>
                  <a:pt x="41" y="98"/>
                  <a:pt x="41" y="98"/>
                  <a:pt x="41" y="98"/>
                </a:cubicBezTo>
                <a:cubicBezTo>
                  <a:pt x="37" y="91"/>
                  <a:pt x="30" y="86"/>
                  <a:pt x="21" y="86"/>
                </a:cubicBezTo>
                <a:close/>
                <a:moveTo>
                  <a:pt x="14" y="98"/>
                </a:moveTo>
                <a:cubicBezTo>
                  <a:pt x="16" y="98"/>
                  <a:pt x="16" y="98"/>
                  <a:pt x="16" y="98"/>
                </a:cubicBezTo>
                <a:cubicBezTo>
                  <a:pt x="17" y="97"/>
                  <a:pt x="19" y="96"/>
                  <a:pt x="21" y="96"/>
                </a:cubicBezTo>
                <a:cubicBezTo>
                  <a:pt x="23" y="96"/>
                  <a:pt x="25" y="97"/>
                  <a:pt x="27" y="98"/>
                </a:cubicBezTo>
                <a:cubicBezTo>
                  <a:pt x="29" y="98"/>
                  <a:pt x="29" y="98"/>
                  <a:pt x="29" y="98"/>
                </a:cubicBezTo>
                <a:cubicBezTo>
                  <a:pt x="27" y="96"/>
                  <a:pt x="24" y="95"/>
                  <a:pt x="21" y="95"/>
                </a:cubicBezTo>
                <a:cubicBezTo>
                  <a:pt x="19" y="95"/>
                  <a:pt x="16" y="96"/>
                  <a:pt x="14" y="98"/>
                </a:cubicBezTo>
                <a:close/>
                <a:moveTo>
                  <a:pt x="21" y="90"/>
                </a:moveTo>
                <a:cubicBezTo>
                  <a:pt x="15" y="90"/>
                  <a:pt x="10" y="93"/>
                  <a:pt x="7" y="98"/>
                </a:cubicBezTo>
                <a:cubicBezTo>
                  <a:pt x="8" y="98"/>
                  <a:pt x="8" y="98"/>
                  <a:pt x="8" y="98"/>
                </a:cubicBezTo>
                <a:cubicBezTo>
                  <a:pt x="8" y="97"/>
                  <a:pt x="9" y="97"/>
                  <a:pt x="9" y="96"/>
                </a:cubicBezTo>
                <a:cubicBezTo>
                  <a:pt x="12" y="93"/>
                  <a:pt x="17" y="91"/>
                  <a:pt x="21" y="91"/>
                </a:cubicBezTo>
                <a:cubicBezTo>
                  <a:pt x="26" y="91"/>
                  <a:pt x="30" y="93"/>
                  <a:pt x="34" y="96"/>
                </a:cubicBezTo>
                <a:cubicBezTo>
                  <a:pt x="34" y="97"/>
                  <a:pt x="34" y="97"/>
                  <a:pt x="35" y="98"/>
                </a:cubicBezTo>
                <a:cubicBezTo>
                  <a:pt x="36" y="98"/>
                  <a:pt x="36" y="98"/>
                  <a:pt x="36" y="98"/>
                </a:cubicBezTo>
                <a:cubicBezTo>
                  <a:pt x="33" y="93"/>
                  <a:pt x="27" y="90"/>
                  <a:pt x="21" y="90"/>
                </a:cubicBezTo>
                <a:close/>
                <a:moveTo>
                  <a:pt x="104" y="90"/>
                </a:moveTo>
                <a:cubicBezTo>
                  <a:pt x="98" y="90"/>
                  <a:pt x="93" y="93"/>
                  <a:pt x="89" y="98"/>
                </a:cubicBezTo>
                <a:cubicBezTo>
                  <a:pt x="90" y="98"/>
                  <a:pt x="90" y="98"/>
                  <a:pt x="90" y="98"/>
                </a:cubicBezTo>
                <a:cubicBezTo>
                  <a:pt x="91" y="97"/>
                  <a:pt x="91" y="97"/>
                  <a:pt x="92" y="96"/>
                </a:cubicBezTo>
                <a:cubicBezTo>
                  <a:pt x="95" y="93"/>
                  <a:pt x="99" y="91"/>
                  <a:pt x="104" y="91"/>
                </a:cubicBezTo>
                <a:cubicBezTo>
                  <a:pt x="108" y="91"/>
                  <a:pt x="113" y="93"/>
                  <a:pt x="116" y="96"/>
                </a:cubicBezTo>
                <a:cubicBezTo>
                  <a:pt x="116" y="97"/>
                  <a:pt x="117" y="97"/>
                  <a:pt x="117" y="98"/>
                </a:cubicBezTo>
                <a:cubicBezTo>
                  <a:pt x="118" y="98"/>
                  <a:pt x="118" y="98"/>
                  <a:pt x="118" y="98"/>
                </a:cubicBezTo>
                <a:cubicBezTo>
                  <a:pt x="115" y="93"/>
                  <a:pt x="110" y="90"/>
                  <a:pt x="104" y="90"/>
                </a:cubicBezTo>
                <a:close/>
                <a:moveTo>
                  <a:pt x="55" y="98"/>
                </a:moveTo>
                <a:cubicBezTo>
                  <a:pt x="57" y="98"/>
                  <a:pt x="57" y="98"/>
                  <a:pt x="57" y="98"/>
                </a:cubicBezTo>
                <a:cubicBezTo>
                  <a:pt x="59" y="97"/>
                  <a:pt x="61" y="96"/>
                  <a:pt x="63" y="96"/>
                </a:cubicBezTo>
                <a:cubicBezTo>
                  <a:pt x="65" y="96"/>
                  <a:pt x="67" y="97"/>
                  <a:pt x="68" y="98"/>
                </a:cubicBezTo>
                <a:cubicBezTo>
                  <a:pt x="70" y="98"/>
                  <a:pt x="70" y="98"/>
                  <a:pt x="70" y="98"/>
                </a:cubicBezTo>
                <a:cubicBezTo>
                  <a:pt x="68" y="96"/>
                  <a:pt x="65" y="95"/>
                  <a:pt x="63" y="95"/>
                </a:cubicBezTo>
                <a:cubicBezTo>
                  <a:pt x="60" y="95"/>
                  <a:pt x="57" y="96"/>
                  <a:pt x="55" y="98"/>
                </a:cubicBezTo>
                <a:close/>
                <a:moveTo>
                  <a:pt x="21" y="81"/>
                </a:moveTo>
                <a:cubicBezTo>
                  <a:pt x="13" y="81"/>
                  <a:pt x="5" y="85"/>
                  <a:pt x="0" y="91"/>
                </a:cubicBezTo>
                <a:cubicBezTo>
                  <a:pt x="0" y="93"/>
                  <a:pt x="0" y="93"/>
                  <a:pt x="0" y="93"/>
                </a:cubicBezTo>
                <a:cubicBezTo>
                  <a:pt x="1" y="92"/>
                  <a:pt x="2" y="91"/>
                  <a:pt x="3" y="90"/>
                </a:cubicBezTo>
                <a:cubicBezTo>
                  <a:pt x="7" y="85"/>
                  <a:pt x="14" y="82"/>
                  <a:pt x="21" y="82"/>
                </a:cubicBezTo>
                <a:cubicBezTo>
                  <a:pt x="29" y="82"/>
                  <a:pt x="35" y="85"/>
                  <a:pt x="40" y="90"/>
                </a:cubicBezTo>
                <a:cubicBezTo>
                  <a:pt x="42" y="92"/>
                  <a:pt x="44" y="95"/>
                  <a:pt x="46" y="98"/>
                </a:cubicBezTo>
                <a:cubicBezTo>
                  <a:pt x="47" y="98"/>
                  <a:pt x="47" y="98"/>
                  <a:pt x="47" y="98"/>
                </a:cubicBezTo>
                <a:cubicBezTo>
                  <a:pt x="42" y="88"/>
                  <a:pt x="33" y="81"/>
                  <a:pt x="21" y="81"/>
                </a:cubicBezTo>
                <a:close/>
                <a:moveTo>
                  <a:pt x="186" y="81"/>
                </a:moveTo>
                <a:cubicBezTo>
                  <a:pt x="175" y="81"/>
                  <a:pt x="165" y="88"/>
                  <a:pt x="161" y="98"/>
                </a:cubicBezTo>
                <a:cubicBezTo>
                  <a:pt x="162" y="98"/>
                  <a:pt x="162" y="98"/>
                  <a:pt x="162" y="98"/>
                </a:cubicBezTo>
                <a:cubicBezTo>
                  <a:pt x="163" y="95"/>
                  <a:pt x="165" y="92"/>
                  <a:pt x="167" y="90"/>
                </a:cubicBezTo>
                <a:cubicBezTo>
                  <a:pt x="172" y="85"/>
                  <a:pt x="179" y="82"/>
                  <a:pt x="186" y="82"/>
                </a:cubicBezTo>
                <a:cubicBezTo>
                  <a:pt x="193" y="82"/>
                  <a:pt x="200" y="85"/>
                  <a:pt x="205" y="90"/>
                </a:cubicBezTo>
                <a:cubicBezTo>
                  <a:pt x="207" y="92"/>
                  <a:pt x="209" y="95"/>
                  <a:pt x="210" y="98"/>
                </a:cubicBezTo>
                <a:cubicBezTo>
                  <a:pt x="211" y="98"/>
                  <a:pt x="211" y="98"/>
                  <a:pt x="211" y="98"/>
                </a:cubicBezTo>
                <a:cubicBezTo>
                  <a:pt x="207" y="88"/>
                  <a:pt x="197" y="81"/>
                  <a:pt x="186" y="81"/>
                </a:cubicBezTo>
                <a:close/>
                <a:moveTo>
                  <a:pt x="433" y="81"/>
                </a:moveTo>
                <a:cubicBezTo>
                  <a:pt x="421" y="81"/>
                  <a:pt x="412" y="88"/>
                  <a:pt x="407" y="98"/>
                </a:cubicBezTo>
                <a:cubicBezTo>
                  <a:pt x="408" y="98"/>
                  <a:pt x="408" y="98"/>
                  <a:pt x="408" y="98"/>
                </a:cubicBezTo>
                <a:cubicBezTo>
                  <a:pt x="410" y="95"/>
                  <a:pt x="412" y="92"/>
                  <a:pt x="414" y="90"/>
                </a:cubicBezTo>
                <a:cubicBezTo>
                  <a:pt x="419" y="85"/>
                  <a:pt x="425" y="82"/>
                  <a:pt x="433" y="82"/>
                </a:cubicBezTo>
                <a:cubicBezTo>
                  <a:pt x="440" y="82"/>
                  <a:pt x="447" y="85"/>
                  <a:pt x="451" y="90"/>
                </a:cubicBezTo>
                <a:cubicBezTo>
                  <a:pt x="454" y="92"/>
                  <a:pt x="455" y="95"/>
                  <a:pt x="457" y="98"/>
                </a:cubicBezTo>
                <a:cubicBezTo>
                  <a:pt x="458" y="98"/>
                  <a:pt x="458" y="98"/>
                  <a:pt x="458" y="98"/>
                </a:cubicBezTo>
                <a:cubicBezTo>
                  <a:pt x="454" y="88"/>
                  <a:pt x="444" y="81"/>
                  <a:pt x="433" y="81"/>
                </a:cubicBezTo>
                <a:close/>
                <a:moveTo>
                  <a:pt x="466" y="98"/>
                </a:moveTo>
                <a:cubicBezTo>
                  <a:pt x="468" y="98"/>
                  <a:pt x="468" y="98"/>
                  <a:pt x="468" y="98"/>
                </a:cubicBezTo>
                <a:cubicBezTo>
                  <a:pt x="470" y="97"/>
                  <a:pt x="472" y="96"/>
                  <a:pt x="474" y="96"/>
                </a:cubicBezTo>
                <a:cubicBezTo>
                  <a:pt x="476" y="96"/>
                  <a:pt x="478" y="97"/>
                  <a:pt x="479" y="98"/>
                </a:cubicBezTo>
                <a:cubicBezTo>
                  <a:pt x="481" y="98"/>
                  <a:pt x="481" y="98"/>
                  <a:pt x="481" y="98"/>
                </a:cubicBezTo>
                <a:cubicBezTo>
                  <a:pt x="479" y="96"/>
                  <a:pt x="476" y="95"/>
                  <a:pt x="474" y="95"/>
                </a:cubicBezTo>
                <a:cubicBezTo>
                  <a:pt x="471" y="95"/>
                  <a:pt x="468" y="96"/>
                  <a:pt x="466" y="98"/>
                </a:cubicBezTo>
                <a:close/>
                <a:moveTo>
                  <a:pt x="433" y="86"/>
                </a:moveTo>
                <a:cubicBezTo>
                  <a:pt x="424" y="86"/>
                  <a:pt x="417" y="91"/>
                  <a:pt x="413" y="98"/>
                </a:cubicBezTo>
                <a:cubicBezTo>
                  <a:pt x="414" y="98"/>
                  <a:pt x="414" y="98"/>
                  <a:pt x="414" y="98"/>
                </a:cubicBezTo>
                <a:cubicBezTo>
                  <a:pt x="415" y="96"/>
                  <a:pt x="416" y="94"/>
                  <a:pt x="417" y="93"/>
                </a:cubicBezTo>
                <a:cubicBezTo>
                  <a:pt x="421" y="89"/>
                  <a:pt x="427" y="87"/>
                  <a:pt x="433" y="87"/>
                </a:cubicBezTo>
                <a:cubicBezTo>
                  <a:pt x="439" y="87"/>
                  <a:pt x="444" y="89"/>
                  <a:pt x="448" y="93"/>
                </a:cubicBezTo>
                <a:cubicBezTo>
                  <a:pt x="449" y="94"/>
                  <a:pt x="450" y="96"/>
                  <a:pt x="451" y="98"/>
                </a:cubicBezTo>
                <a:cubicBezTo>
                  <a:pt x="452" y="98"/>
                  <a:pt x="452" y="98"/>
                  <a:pt x="452" y="98"/>
                </a:cubicBezTo>
                <a:cubicBezTo>
                  <a:pt x="448" y="91"/>
                  <a:pt x="441" y="86"/>
                  <a:pt x="433" y="86"/>
                </a:cubicBezTo>
                <a:close/>
                <a:moveTo>
                  <a:pt x="433" y="90"/>
                </a:moveTo>
                <a:cubicBezTo>
                  <a:pt x="427" y="90"/>
                  <a:pt x="421" y="93"/>
                  <a:pt x="418" y="98"/>
                </a:cubicBezTo>
                <a:cubicBezTo>
                  <a:pt x="419" y="98"/>
                  <a:pt x="419" y="98"/>
                  <a:pt x="419" y="98"/>
                </a:cubicBezTo>
                <a:cubicBezTo>
                  <a:pt x="420" y="97"/>
                  <a:pt x="420" y="97"/>
                  <a:pt x="420" y="96"/>
                </a:cubicBezTo>
                <a:cubicBezTo>
                  <a:pt x="424" y="93"/>
                  <a:pt x="428" y="91"/>
                  <a:pt x="433" y="91"/>
                </a:cubicBezTo>
                <a:cubicBezTo>
                  <a:pt x="437" y="91"/>
                  <a:pt x="442" y="93"/>
                  <a:pt x="445" y="96"/>
                </a:cubicBezTo>
                <a:cubicBezTo>
                  <a:pt x="445" y="97"/>
                  <a:pt x="445" y="97"/>
                  <a:pt x="446" y="98"/>
                </a:cubicBezTo>
                <a:cubicBezTo>
                  <a:pt x="447" y="98"/>
                  <a:pt x="447" y="98"/>
                  <a:pt x="447" y="98"/>
                </a:cubicBezTo>
                <a:cubicBezTo>
                  <a:pt x="444" y="93"/>
                  <a:pt x="438" y="90"/>
                  <a:pt x="433" y="90"/>
                </a:cubicBezTo>
                <a:close/>
                <a:moveTo>
                  <a:pt x="425" y="98"/>
                </a:moveTo>
                <a:cubicBezTo>
                  <a:pt x="427" y="98"/>
                  <a:pt x="427" y="98"/>
                  <a:pt x="427" y="98"/>
                </a:cubicBezTo>
                <a:cubicBezTo>
                  <a:pt x="429" y="97"/>
                  <a:pt x="431" y="96"/>
                  <a:pt x="433" y="96"/>
                </a:cubicBezTo>
                <a:cubicBezTo>
                  <a:pt x="435" y="96"/>
                  <a:pt x="437" y="97"/>
                  <a:pt x="438" y="98"/>
                </a:cubicBezTo>
                <a:cubicBezTo>
                  <a:pt x="440" y="98"/>
                  <a:pt x="440" y="98"/>
                  <a:pt x="440" y="98"/>
                </a:cubicBezTo>
                <a:cubicBezTo>
                  <a:pt x="438" y="96"/>
                  <a:pt x="435" y="95"/>
                  <a:pt x="433" y="95"/>
                </a:cubicBezTo>
                <a:cubicBezTo>
                  <a:pt x="430" y="95"/>
                  <a:pt x="427" y="96"/>
                  <a:pt x="425" y="98"/>
                </a:cubicBezTo>
                <a:close/>
                <a:moveTo>
                  <a:pt x="487" y="16"/>
                </a:moveTo>
                <a:cubicBezTo>
                  <a:pt x="487" y="9"/>
                  <a:pt x="481" y="3"/>
                  <a:pt x="474" y="3"/>
                </a:cubicBezTo>
                <a:cubicBezTo>
                  <a:pt x="466" y="3"/>
                  <a:pt x="460" y="9"/>
                  <a:pt x="460" y="16"/>
                </a:cubicBezTo>
                <a:cubicBezTo>
                  <a:pt x="460" y="17"/>
                  <a:pt x="460" y="17"/>
                  <a:pt x="460" y="18"/>
                </a:cubicBezTo>
                <a:cubicBezTo>
                  <a:pt x="459" y="18"/>
                  <a:pt x="458" y="19"/>
                  <a:pt x="457" y="19"/>
                </a:cubicBezTo>
                <a:cubicBezTo>
                  <a:pt x="457" y="18"/>
                  <a:pt x="456" y="17"/>
                  <a:pt x="456" y="16"/>
                </a:cubicBezTo>
                <a:cubicBezTo>
                  <a:pt x="456" y="11"/>
                  <a:pt x="458" y="7"/>
                  <a:pt x="461" y="4"/>
                </a:cubicBezTo>
                <a:cubicBezTo>
                  <a:pt x="463" y="2"/>
                  <a:pt x="465" y="1"/>
                  <a:pt x="467" y="0"/>
                </a:cubicBezTo>
                <a:cubicBezTo>
                  <a:pt x="465" y="0"/>
                  <a:pt x="465" y="0"/>
                  <a:pt x="465" y="0"/>
                </a:cubicBezTo>
                <a:cubicBezTo>
                  <a:pt x="459" y="3"/>
                  <a:pt x="455" y="9"/>
                  <a:pt x="455" y="16"/>
                </a:cubicBezTo>
                <a:cubicBezTo>
                  <a:pt x="455" y="18"/>
                  <a:pt x="456" y="19"/>
                  <a:pt x="456" y="20"/>
                </a:cubicBezTo>
                <a:cubicBezTo>
                  <a:pt x="455" y="21"/>
                  <a:pt x="454" y="21"/>
                  <a:pt x="453" y="22"/>
                </a:cubicBezTo>
                <a:cubicBezTo>
                  <a:pt x="453" y="22"/>
                  <a:pt x="453" y="22"/>
                  <a:pt x="453" y="22"/>
                </a:cubicBezTo>
                <a:cubicBezTo>
                  <a:pt x="452" y="20"/>
                  <a:pt x="452" y="18"/>
                  <a:pt x="452" y="16"/>
                </a:cubicBezTo>
                <a:cubicBezTo>
                  <a:pt x="452" y="10"/>
                  <a:pt x="454" y="5"/>
                  <a:pt x="458" y="1"/>
                </a:cubicBezTo>
                <a:cubicBezTo>
                  <a:pt x="459" y="1"/>
                  <a:pt x="459" y="0"/>
                  <a:pt x="459" y="0"/>
                </a:cubicBezTo>
                <a:cubicBezTo>
                  <a:pt x="458" y="0"/>
                  <a:pt x="458" y="0"/>
                  <a:pt x="458" y="0"/>
                </a:cubicBezTo>
                <a:cubicBezTo>
                  <a:pt x="453" y="4"/>
                  <a:pt x="451" y="10"/>
                  <a:pt x="451" y="16"/>
                </a:cubicBezTo>
                <a:cubicBezTo>
                  <a:pt x="451" y="18"/>
                  <a:pt x="451" y="19"/>
                  <a:pt x="451" y="21"/>
                </a:cubicBezTo>
                <a:cubicBezTo>
                  <a:pt x="450" y="20"/>
                  <a:pt x="449" y="19"/>
                  <a:pt x="447" y="18"/>
                </a:cubicBezTo>
                <a:cubicBezTo>
                  <a:pt x="447" y="17"/>
                  <a:pt x="447" y="17"/>
                  <a:pt x="447" y="16"/>
                </a:cubicBezTo>
                <a:cubicBezTo>
                  <a:pt x="447" y="10"/>
                  <a:pt x="449" y="5"/>
                  <a:pt x="452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48" y="5"/>
                  <a:pt x="446" y="10"/>
                  <a:pt x="446" y="16"/>
                </a:cubicBezTo>
                <a:cubicBezTo>
                  <a:pt x="446" y="17"/>
                  <a:pt x="446" y="17"/>
                  <a:pt x="446" y="18"/>
                </a:cubicBezTo>
                <a:cubicBezTo>
                  <a:pt x="445" y="17"/>
                  <a:pt x="444" y="17"/>
                  <a:pt x="442" y="16"/>
                </a:cubicBezTo>
                <a:cubicBezTo>
                  <a:pt x="442" y="10"/>
                  <a:pt x="444" y="5"/>
                  <a:pt x="447" y="0"/>
                </a:cubicBezTo>
                <a:cubicBezTo>
                  <a:pt x="445" y="0"/>
                  <a:pt x="445" y="0"/>
                  <a:pt x="445" y="0"/>
                </a:cubicBezTo>
                <a:cubicBezTo>
                  <a:pt x="445" y="1"/>
                  <a:pt x="445" y="2"/>
                  <a:pt x="444" y="2"/>
                </a:cubicBezTo>
                <a:cubicBezTo>
                  <a:pt x="443" y="2"/>
                  <a:pt x="442" y="1"/>
                  <a:pt x="441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441" y="1"/>
                  <a:pt x="442" y="2"/>
                  <a:pt x="444" y="3"/>
                </a:cubicBezTo>
                <a:cubicBezTo>
                  <a:pt x="443" y="5"/>
                  <a:pt x="443" y="6"/>
                  <a:pt x="442" y="7"/>
                </a:cubicBezTo>
                <a:cubicBezTo>
                  <a:pt x="440" y="5"/>
                  <a:pt x="436" y="3"/>
                  <a:pt x="433" y="3"/>
                </a:cubicBezTo>
                <a:cubicBezTo>
                  <a:pt x="429" y="3"/>
                  <a:pt x="425" y="5"/>
                  <a:pt x="423" y="7"/>
                </a:cubicBezTo>
                <a:cubicBezTo>
                  <a:pt x="422" y="6"/>
                  <a:pt x="422" y="5"/>
                  <a:pt x="421" y="3"/>
                </a:cubicBezTo>
                <a:cubicBezTo>
                  <a:pt x="423" y="2"/>
                  <a:pt x="424" y="1"/>
                  <a:pt x="426" y="0"/>
                </a:cubicBezTo>
                <a:cubicBezTo>
                  <a:pt x="424" y="0"/>
                  <a:pt x="424" y="0"/>
                  <a:pt x="424" y="0"/>
                </a:cubicBezTo>
                <a:cubicBezTo>
                  <a:pt x="423" y="1"/>
                  <a:pt x="422" y="2"/>
                  <a:pt x="421" y="2"/>
                </a:cubicBezTo>
                <a:cubicBezTo>
                  <a:pt x="420" y="2"/>
                  <a:pt x="420" y="1"/>
                  <a:pt x="42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21" y="5"/>
                  <a:pt x="423" y="10"/>
                  <a:pt x="423" y="16"/>
                </a:cubicBezTo>
                <a:cubicBezTo>
                  <a:pt x="421" y="17"/>
                  <a:pt x="420" y="17"/>
                  <a:pt x="419" y="18"/>
                </a:cubicBezTo>
                <a:cubicBezTo>
                  <a:pt x="419" y="17"/>
                  <a:pt x="419" y="17"/>
                  <a:pt x="419" y="16"/>
                </a:cubicBezTo>
                <a:cubicBezTo>
                  <a:pt x="419" y="10"/>
                  <a:pt x="417" y="5"/>
                  <a:pt x="414" y="0"/>
                </a:cubicBezTo>
                <a:cubicBezTo>
                  <a:pt x="413" y="0"/>
                  <a:pt x="413" y="0"/>
                  <a:pt x="413" y="0"/>
                </a:cubicBezTo>
                <a:cubicBezTo>
                  <a:pt x="416" y="5"/>
                  <a:pt x="418" y="10"/>
                  <a:pt x="418" y="16"/>
                </a:cubicBezTo>
                <a:cubicBezTo>
                  <a:pt x="418" y="17"/>
                  <a:pt x="418" y="18"/>
                  <a:pt x="418" y="18"/>
                </a:cubicBezTo>
                <a:cubicBezTo>
                  <a:pt x="416" y="19"/>
                  <a:pt x="415" y="20"/>
                  <a:pt x="414" y="21"/>
                </a:cubicBezTo>
                <a:cubicBezTo>
                  <a:pt x="414" y="19"/>
                  <a:pt x="414" y="18"/>
                  <a:pt x="414" y="16"/>
                </a:cubicBezTo>
                <a:cubicBezTo>
                  <a:pt x="414" y="10"/>
                  <a:pt x="412" y="4"/>
                  <a:pt x="407" y="0"/>
                </a:cubicBezTo>
                <a:cubicBezTo>
                  <a:pt x="406" y="0"/>
                  <a:pt x="406" y="0"/>
                  <a:pt x="406" y="0"/>
                </a:cubicBezTo>
                <a:cubicBezTo>
                  <a:pt x="406" y="0"/>
                  <a:pt x="406" y="1"/>
                  <a:pt x="407" y="1"/>
                </a:cubicBezTo>
                <a:cubicBezTo>
                  <a:pt x="411" y="5"/>
                  <a:pt x="413" y="10"/>
                  <a:pt x="413" y="16"/>
                </a:cubicBezTo>
                <a:cubicBezTo>
                  <a:pt x="413" y="18"/>
                  <a:pt x="413" y="20"/>
                  <a:pt x="412" y="22"/>
                </a:cubicBezTo>
                <a:cubicBezTo>
                  <a:pt x="412" y="22"/>
                  <a:pt x="412" y="22"/>
                  <a:pt x="412" y="22"/>
                </a:cubicBezTo>
                <a:cubicBezTo>
                  <a:pt x="411" y="21"/>
                  <a:pt x="410" y="21"/>
                  <a:pt x="409" y="20"/>
                </a:cubicBezTo>
                <a:cubicBezTo>
                  <a:pt x="409" y="19"/>
                  <a:pt x="410" y="17"/>
                  <a:pt x="410" y="16"/>
                </a:cubicBezTo>
                <a:cubicBezTo>
                  <a:pt x="410" y="9"/>
                  <a:pt x="406" y="3"/>
                  <a:pt x="400" y="0"/>
                </a:cubicBezTo>
                <a:cubicBezTo>
                  <a:pt x="398" y="0"/>
                  <a:pt x="398" y="0"/>
                  <a:pt x="398" y="0"/>
                </a:cubicBezTo>
                <a:cubicBezTo>
                  <a:pt x="400" y="1"/>
                  <a:pt x="402" y="2"/>
                  <a:pt x="404" y="4"/>
                </a:cubicBezTo>
                <a:cubicBezTo>
                  <a:pt x="407" y="7"/>
                  <a:pt x="409" y="11"/>
                  <a:pt x="409" y="16"/>
                </a:cubicBezTo>
                <a:cubicBezTo>
                  <a:pt x="409" y="17"/>
                  <a:pt x="408" y="18"/>
                  <a:pt x="408" y="19"/>
                </a:cubicBezTo>
                <a:cubicBezTo>
                  <a:pt x="407" y="19"/>
                  <a:pt x="406" y="18"/>
                  <a:pt x="405" y="17"/>
                </a:cubicBezTo>
                <a:cubicBezTo>
                  <a:pt x="405" y="17"/>
                  <a:pt x="405" y="17"/>
                  <a:pt x="405" y="16"/>
                </a:cubicBezTo>
                <a:cubicBezTo>
                  <a:pt x="405" y="9"/>
                  <a:pt x="399" y="3"/>
                  <a:pt x="391" y="3"/>
                </a:cubicBezTo>
                <a:cubicBezTo>
                  <a:pt x="384" y="3"/>
                  <a:pt x="378" y="9"/>
                  <a:pt x="378" y="16"/>
                </a:cubicBezTo>
                <a:cubicBezTo>
                  <a:pt x="378" y="17"/>
                  <a:pt x="378" y="17"/>
                  <a:pt x="378" y="18"/>
                </a:cubicBezTo>
                <a:cubicBezTo>
                  <a:pt x="377" y="18"/>
                  <a:pt x="376" y="19"/>
                  <a:pt x="375" y="19"/>
                </a:cubicBezTo>
                <a:cubicBezTo>
                  <a:pt x="374" y="18"/>
                  <a:pt x="374" y="17"/>
                  <a:pt x="374" y="16"/>
                </a:cubicBezTo>
                <a:cubicBezTo>
                  <a:pt x="374" y="11"/>
                  <a:pt x="376" y="7"/>
                  <a:pt x="379" y="4"/>
                </a:cubicBezTo>
                <a:cubicBezTo>
                  <a:pt x="381" y="2"/>
                  <a:pt x="383" y="1"/>
                  <a:pt x="385" y="0"/>
                </a:cubicBezTo>
                <a:cubicBezTo>
                  <a:pt x="383" y="0"/>
                  <a:pt x="383" y="0"/>
                  <a:pt x="383" y="0"/>
                </a:cubicBezTo>
                <a:cubicBezTo>
                  <a:pt x="377" y="3"/>
                  <a:pt x="373" y="9"/>
                  <a:pt x="373" y="16"/>
                </a:cubicBezTo>
                <a:cubicBezTo>
                  <a:pt x="373" y="18"/>
                  <a:pt x="373" y="19"/>
                  <a:pt x="374" y="20"/>
                </a:cubicBezTo>
                <a:cubicBezTo>
                  <a:pt x="373" y="21"/>
                  <a:pt x="372" y="21"/>
                  <a:pt x="371" y="22"/>
                </a:cubicBezTo>
                <a:cubicBezTo>
                  <a:pt x="371" y="22"/>
                  <a:pt x="371" y="22"/>
                  <a:pt x="370" y="22"/>
                </a:cubicBezTo>
                <a:cubicBezTo>
                  <a:pt x="370" y="20"/>
                  <a:pt x="370" y="18"/>
                  <a:pt x="370" y="16"/>
                </a:cubicBezTo>
                <a:cubicBezTo>
                  <a:pt x="370" y="10"/>
                  <a:pt x="372" y="5"/>
                  <a:pt x="376" y="1"/>
                </a:cubicBezTo>
                <a:cubicBezTo>
                  <a:pt x="376" y="1"/>
                  <a:pt x="377" y="0"/>
                  <a:pt x="377" y="0"/>
                </a:cubicBezTo>
                <a:cubicBezTo>
                  <a:pt x="375" y="0"/>
                  <a:pt x="375" y="0"/>
                  <a:pt x="375" y="0"/>
                </a:cubicBezTo>
                <a:cubicBezTo>
                  <a:pt x="371" y="4"/>
                  <a:pt x="369" y="10"/>
                  <a:pt x="369" y="16"/>
                </a:cubicBezTo>
                <a:cubicBezTo>
                  <a:pt x="369" y="18"/>
                  <a:pt x="369" y="19"/>
                  <a:pt x="369" y="21"/>
                </a:cubicBezTo>
                <a:cubicBezTo>
                  <a:pt x="368" y="20"/>
                  <a:pt x="366" y="19"/>
                  <a:pt x="365" y="18"/>
                </a:cubicBezTo>
                <a:cubicBezTo>
                  <a:pt x="365" y="17"/>
                  <a:pt x="365" y="17"/>
                  <a:pt x="365" y="16"/>
                </a:cubicBezTo>
                <a:cubicBezTo>
                  <a:pt x="365" y="10"/>
                  <a:pt x="367" y="5"/>
                  <a:pt x="370" y="0"/>
                </a:cubicBezTo>
                <a:cubicBezTo>
                  <a:pt x="369" y="0"/>
                  <a:pt x="369" y="0"/>
                  <a:pt x="369" y="0"/>
                </a:cubicBezTo>
                <a:cubicBezTo>
                  <a:pt x="366" y="5"/>
                  <a:pt x="364" y="10"/>
                  <a:pt x="364" y="16"/>
                </a:cubicBezTo>
                <a:cubicBezTo>
                  <a:pt x="364" y="17"/>
                  <a:pt x="364" y="17"/>
                  <a:pt x="364" y="18"/>
                </a:cubicBezTo>
                <a:cubicBezTo>
                  <a:pt x="363" y="17"/>
                  <a:pt x="361" y="17"/>
                  <a:pt x="360" y="16"/>
                </a:cubicBezTo>
                <a:cubicBezTo>
                  <a:pt x="360" y="10"/>
                  <a:pt x="362" y="5"/>
                  <a:pt x="364" y="0"/>
                </a:cubicBezTo>
                <a:cubicBezTo>
                  <a:pt x="363" y="0"/>
                  <a:pt x="363" y="0"/>
                  <a:pt x="363" y="0"/>
                </a:cubicBezTo>
                <a:cubicBezTo>
                  <a:pt x="363" y="1"/>
                  <a:pt x="362" y="2"/>
                  <a:pt x="362" y="2"/>
                </a:cubicBezTo>
                <a:cubicBezTo>
                  <a:pt x="361" y="2"/>
                  <a:pt x="360" y="1"/>
                  <a:pt x="359" y="0"/>
                </a:cubicBezTo>
                <a:cubicBezTo>
                  <a:pt x="357" y="0"/>
                  <a:pt x="357" y="0"/>
                  <a:pt x="357" y="0"/>
                </a:cubicBezTo>
                <a:cubicBezTo>
                  <a:pt x="359" y="1"/>
                  <a:pt x="360" y="2"/>
                  <a:pt x="362" y="3"/>
                </a:cubicBezTo>
                <a:cubicBezTo>
                  <a:pt x="361" y="5"/>
                  <a:pt x="361" y="6"/>
                  <a:pt x="360" y="7"/>
                </a:cubicBezTo>
                <a:cubicBezTo>
                  <a:pt x="358" y="5"/>
                  <a:pt x="354" y="3"/>
                  <a:pt x="350" y="3"/>
                </a:cubicBezTo>
                <a:cubicBezTo>
                  <a:pt x="346" y="3"/>
                  <a:pt x="343" y="5"/>
                  <a:pt x="340" y="7"/>
                </a:cubicBezTo>
                <a:cubicBezTo>
                  <a:pt x="340" y="6"/>
                  <a:pt x="339" y="5"/>
                  <a:pt x="339" y="3"/>
                </a:cubicBezTo>
                <a:cubicBezTo>
                  <a:pt x="340" y="2"/>
                  <a:pt x="342" y="1"/>
                  <a:pt x="344" y="0"/>
                </a:cubicBezTo>
                <a:cubicBezTo>
                  <a:pt x="342" y="0"/>
                  <a:pt x="342" y="0"/>
                  <a:pt x="342" y="0"/>
                </a:cubicBezTo>
                <a:cubicBezTo>
                  <a:pt x="340" y="1"/>
                  <a:pt x="339" y="2"/>
                  <a:pt x="338" y="2"/>
                </a:cubicBezTo>
                <a:cubicBezTo>
                  <a:pt x="338" y="2"/>
                  <a:pt x="338" y="1"/>
                  <a:pt x="337" y="0"/>
                </a:cubicBezTo>
                <a:cubicBezTo>
                  <a:pt x="336" y="0"/>
                  <a:pt x="336" y="0"/>
                  <a:pt x="336" y="0"/>
                </a:cubicBezTo>
                <a:cubicBezTo>
                  <a:pt x="339" y="5"/>
                  <a:pt x="341" y="10"/>
                  <a:pt x="341" y="16"/>
                </a:cubicBezTo>
                <a:cubicBezTo>
                  <a:pt x="339" y="17"/>
                  <a:pt x="338" y="17"/>
                  <a:pt x="337" y="18"/>
                </a:cubicBezTo>
                <a:cubicBezTo>
                  <a:pt x="337" y="17"/>
                  <a:pt x="337" y="17"/>
                  <a:pt x="337" y="16"/>
                </a:cubicBezTo>
                <a:cubicBezTo>
                  <a:pt x="337" y="10"/>
                  <a:pt x="335" y="5"/>
                  <a:pt x="332" y="0"/>
                </a:cubicBezTo>
                <a:cubicBezTo>
                  <a:pt x="330" y="0"/>
                  <a:pt x="330" y="0"/>
                  <a:pt x="330" y="0"/>
                </a:cubicBezTo>
                <a:cubicBezTo>
                  <a:pt x="334" y="5"/>
                  <a:pt x="336" y="10"/>
                  <a:pt x="336" y="16"/>
                </a:cubicBezTo>
                <a:cubicBezTo>
                  <a:pt x="336" y="17"/>
                  <a:pt x="336" y="18"/>
                  <a:pt x="336" y="18"/>
                </a:cubicBezTo>
                <a:cubicBezTo>
                  <a:pt x="334" y="19"/>
                  <a:pt x="333" y="20"/>
                  <a:pt x="331" y="21"/>
                </a:cubicBezTo>
                <a:cubicBezTo>
                  <a:pt x="332" y="19"/>
                  <a:pt x="332" y="18"/>
                  <a:pt x="332" y="16"/>
                </a:cubicBezTo>
                <a:cubicBezTo>
                  <a:pt x="332" y="10"/>
                  <a:pt x="329" y="4"/>
                  <a:pt x="325" y="0"/>
                </a:cubicBezTo>
                <a:cubicBezTo>
                  <a:pt x="324" y="0"/>
                  <a:pt x="324" y="0"/>
                  <a:pt x="324" y="0"/>
                </a:cubicBezTo>
                <a:cubicBezTo>
                  <a:pt x="324" y="0"/>
                  <a:pt x="324" y="1"/>
                  <a:pt x="325" y="1"/>
                </a:cubicBezTo>
                <a:cubicBezTo>
                  <a:pt x="328" y="5"/>
                  <a:pt x="331" y="10"/>
                  <a:pt x="331" y="16"/>
                </a:cubicBezTo>
                <a:cubicBezTo>
                  <a:pt x="331" y="18"/>
                  <a:pt x="331" y="20"/>
                  <a:pt x="330" y="22"/>
                </a:cubicBezTo>
                <a:cubicBezTo>
                  <a:pt x="330" y="22"/>
                  <a:pt x="330" y="22"/>
                  <a:pt x="330" y="22"/>
                </a:cubicBezTo>
                <a:cubicBezTo>
                  <a:pt x="329" y="21"/>
                  <a:pt x="328" y="21"/>
                  <a:pt x="327" y="20"/>
                </a:cubicBezTo>
                <a:cubicBezTo>
                  <a:pt x="327" y="19"/>
                  <a:pt x="327" y="17"/>
                  <a:pt x="327" y="16"/>
                </a:cubicBezTo>
                <a:cubicBezTo>
                  <a:pt x="327" y="9"/>
                  <a:pt x="324" y="3"/>
                  <a:pt x="318" y="0"/>
                </a:cubicBezTo>
                <a:cubicBezTo>
                  <a:pt x="316" y="0"/>
                  <a:pt x="316" y="0"/>
                  <a:pt x="316" y="0"/>
                </a:cubicBezTo>
                <a:cubicBezTo>
                  <a:pt x="318" y="1"/>
                  <a:pt x="320" y="2"/>
                  <a:pt x="321" y="4"/>
                </a:cubicBezTo>
                <a:cubicBezTo>
                  <a:pt x="324" y="7"/>
                  <a:pt x="326" y="11"/>
                  <a:pt x="326" y="16"/>
                </a:cubicBezTo>
                <a:cubicBezTo>
                  <a:pt x="326" y="17"/>
                  <a:pt x="326" y="18"/>
                  <a:pt x="326" y="19"/>
                </a:cubicBezTo>
                <a:cubicBezTo>
                  <a:pt x="325" y="19"/>
                  <a:pt x="324" y="18"/>
                  <a:pt x="322" y="17"/>
                </a:cubicBezTo>
                <a:cubicBezTo>
                  <a:pt x="323" y="17"/>
                  <a:pt x="323" y="17"/>
                  <a:pt x="323" y="16"/>
                </a:cubicBezTo>
                <a:cubicBezTo>
                  <a:pt x="323" y="9"/>
                  <a:pt x="317" y="3"/>
                  <a:pt x="309" y="3"/>
                </a:cubicBezTo>
                <a:cubicBezTo>
                  <a:pt x="302" y="3"/>
                  <a:pt x="296" y="9"/>
                  <a:pt x="296" y="16"/>
                </a:cubicBezTo>
                <a:cubicBezTo>
                  <a:pt x="296" y="17"/>
                  <a:pt x="296" y="17"/>
                  <a:pt x="296" y="18"/>
                </a:cubicBezTo>
                <a:cubicBezTo>
                  <a:pt x="295" y="18"/>
                  <a:pt x="293" y="19"/>
                  <a:pt x="292" y="19"/>
                </a:cubicBezTo>
                <a:cubicBezTo>
                  <a:pt x="292" y="18"/>
                  <a:pt x="292" y="17"/>
                  <a:pt x="292" y="16"/>
                </a:cubicBezTo>
                <a:cubicBezTo>
                  <a:pt x="292" y="11"/>
                  <a:pt x="294" y="7"/>
                  <a:pt x="297" y="4"/>
                </a:cubicBezTo>
                <a:cubicBezTo>
                  <a:pt x="299" y="2"/>
                  <a:pt x="301" y="1"/>
                  <a:pt x="303" y="0"/>
                </a:cubicBezTo>
                <a:cubicBezTo>
                  <a:pt x="300" y="0"/>
                  <a:pt x="300" y="0"/>
                  <a:pt x="300" y="0"/>
                </a:cubicBezTo>
                <a:cubicBezTo>
                  <a:pt x="295" y="3"/>
                  <a:pt x="291" y="9"/>
                  <a:pt x="291" y="16"/>
                </a:cubicBezTo>
                <a:cubicBezTo>
                  <a:pt x="291" y="18"/>
                  <a:pt x="291" y="19"/>
                  <a:pt x="291" y="20"/>
                </a:cubicBezTo>
                <a:cubicBezTo>
                  <a:pt x="290" y="21"/>
                  <a:pt x="290" y="21"/>
                  <a:pt x="289" y="22"/>
                </a:cubicBezTo>
                <a:cubicBezTo>
                  <a:pt x="289" y="22"/>
                  <a:pt x="288" y="22"/>
                  <a:pt x="288" y="22"/>
                </a:cubicBezTo>
                <a:cubicBezTo>
                  <a:pt x="288" y="20"/>
                  <a:pt x="288" y="18"/>
                  <a:pt x="288" y="16"/>
                </a:cubicBezTo>
                <a:cubicBezTo>
                  <a:pt x="288" y="10"/>
                  <a:pt x="290" y="5"/>
                  <a:pt x="294" y="1"/>
                </a:cubicBezTo>
                <a:cubicBezTo>
                  <a:pt x="294" y="1"/>
                  <a:pt x="294" y="0"/>
                  <a:pt x="295" y="0"/>
                </a:cubicBezTo>
                <a:cubicBezTo>
                  <a:pt x="293" y="0"/>
                  <a:pt x="293" y="0"/>
                  <a:pt x="293" y="0"/>
                </a:cubicBezTo>
                <a:cubicBezTo>
                  <a:pt x="289" y="4"/>
                  <a:pt x="287" y="10"/>
                  <a:pt x="287" y="16"/>
                </a:cubicBezTo>
                <a:cubicBezTo>
                  <a:pt x="287" y="18"/>
                  <a:pt x="287" y="19"/>
                  <a:pt x="287" y="21"/>
                </a:cubicBezTo>
                <a:cubicBezTo>
                  <a:pt x="286" y="20"/>
                  <a:pt x="284" y="19"/>
                  <a:pt x="283" y="18"/>
                </a:cubicBezTo>
                <a:cubicBezTo>
                  <a:pt x="283" y="18"/>
                  <a:pt x="283" y="17"/>
                  <a:pt x="283" y="16"/>
                </a:cubicBezTo>
                <a:cubicBezTo>
                  <a:pt x="283" y="10"/>
                  <a:pt x="285" y="5"/>
                  <a:pt x="288" y="0"/>
                </a:cubicBezTo>
                <a:cubicBezTo>
                  <a:pt x="287" y="0"/>
                  <a:pt x="287" y="0"/>
                  <a:pt x="287" y="0"/>
                </a:cubicBezTo>
                <a:cubicBezTo>
                  <a:pt x="284" y="5"/>
                  <a:pt x="282" y="10"/>
                  <a:pt x="282" y="16"/>
                </a:cubicBezTo>
                <a:cubicBezTo>
                  <a:pt x="282" y="17"/>
                  <a:pt x="282" y="17"/>
                  <a:pt x="282" y="18"/>
                </a:cubicBezTo>
                <a:cubicBezTo>
                  <a:pt x="281" y="17"/>
                  <a:pt x="279" y="17"/>
                  <a:pt x="278" y="16"/>
                </a:cubicBezTo>
                <a:cubicBezTo>
                  <a:pt x="278" y="10"/>
                  <a:pt x="279" y="5"/>
                  <a:pt x="282" y="0"/>
                </a:cubicBezTo>
                <a:cubicBezTo>
                  <a:pt x="281" y="0"/>
                  <a:pt x="281" y="0"/>
                  <a:pt x="281" y="0"/>
                </a:cubicBezTo>
                <a:cubicBezTo>
                  <a:pt x="281" y="1"/>
                  <a:pt x="280" y="2"/>
                  <a:pt x="280" y="2"/>
                </a:cubicBezTo>
                <a:cubicBezTo>
                  <a:pt x="279" y="2"/>
                  <a:pt x="278" y="1"/>
                  <a:pt x="277" y="0"/>
                </a:cubicBezTo>
                <a:cubicBezTo>
                  <a:pt x="275" y="0"/>
                  <a:pt x="275" y="0"/>
                  <a:pt x="275" y="0"/>
                </a:cubicBezTo>
                <a:cubicBezTo>
                  <a:pt x="276" y="1"/>
                  <a:pt x="278" y="2"/>
                  <a:pt x="280" y="3"/>
                </a:cubicBezTo>
                <a:cubicBezTo>
                  <a:pt x="279" y="5"/>
                  <a:pt x="278" y="6"/>
                  <a:pt x="278" y="7"/>
                </a:cubicBezTo>
                <a:cubicBezTo>
                  <a:pt x="276" y="5"/>
                  <a:pt x="272" y="3"/>
                  <a:pt x="268" y="3"/>
                </a:cubicBezTo>
                <a:cubicBezTo>
                  <a:pt x="264" y="3"/>
                  <a:pt x="261" y="5"/>
                  <a:pt x="258" y="7"/>
                </a:cubicBezTo>
                <a:cubicBezTo>
                  <a:pt x="258" y="6"/>
                  <a:pt x="257" y="5"/>
                  <a:pt x="257" y="3"/>
                </a:cubicBezTo>
                <a:cubicBezTo>
                  <a:pt x="258" y="2"/>
                  <a:pt x="260" y="1"/>
                  <a:pt x="262" y="0"/>
                </a:cubicBezTo>
                <a:cubicBezTo>
                  <a:pt x="259" y="0"/>
                  <a:pt x="259" y="0"/>
                  <a:pt x="259" y="0"/>
                </a:cubicBezTo>
                <a:cubicBezTo>
                  <a:pt x="258" y="1"/>
                  <a:pt x="257" y="2"/>
                  <a:pt x="256" y="2"/>
                </a:cubicBezTo>
                <a:cubicBezTo>
                  <a:pt x="256" y="2"/>
                  <a:pt x="255" y="1"/>
                  <a:pt x="255" y="0"/>
                </a:cubicBezTo>
                <a:cubicBezTo>
                  <a:pt x="254" y="0"/>
                  <a:pt x="254" y="0"/>
                  <a:pt x="254" y="0"/>
                </a:cubicBezTo>
                <a:cubicBezTo>
                  <a:pt x="257" y="5"/>
                  <a:pt x="258" y="10"/>
                  <a:pt x="258" y="16"/>
                </a:cubicBezTo>
                <a:cubicBezTo>
                  <a:pt x="257" y="17"/>
                  <a:pt x="256" y="17"/>
                  <a:pt x="254" y="18"/>
                </a:cubicBezTo>
                <a:cubicBezTo>
                  <a:pt x="254" y="17"/>
                  <a:pt x="254" y="17"/>
                  <a:pt x="254" y="16"/>
                </a:cubicBezTo>
                <a:cubicBezTo>
                  <a:pt x="254" y="10"/>
                  <a:pt x="253" y="5"/>
                  <a:pt x="249" y="0"/>
                </a:cubicBezTo>
                <a:cubicBezTo>
                  <a:pt x="248" y="0"/>
                  <a:pt x="248" y="0"/>
                  <a:pt x="248" y="0"/>
                </a:cubicBezTo>
                <a:cubicBezTo>
                  <a:pt x="251" y="5"/>
                  <a:pt x="253" y="10"/>
                  <a:pt x="253" y="16"/>
                </a:cubicBezTo>
                <a:cubicBezTo>
                  <a:pt x="253" y="17"/>
                  <a:pt x="253" y="18"/>
                  <a:pt x="253" y="18"/>
                </a:cubicBezTo>
                <a:cubicBezTo>
                  <a:pt x="252" y="19"/>
                  <a:pt x="250" y="20"/>
                  <a:pt x="249" y="21"/>
                </a:cubicBezTo>
                <a:cubicBezTo>
                  <a:pt x="249" y="19"/>
                  <a:pt x="250" y="18"/>
                  <a:pt x="250" y="16"/>
                </a:cubicBezTo>
                <a:cubicBezTo>
                  <a:pt x="250" y="10"/>
                  <a:pt x="247" y="4"/>
                  <a:pt x="243" y="0"/>
                </a:cubicBezTo>
                <a:cubicBezTo>
                  <a:pt x="242" y="0"/>
                  <a:pt x="242" y="0"/>
                  <a:pt x="242" y="0"/>
                </a:cubicBezTo>
                <a:cubicBezTo>
                  <a:pt x="242" y="0"/>
                  <a:pt x="242" y="1"/>
                  <a:pt x="242" y="1"/>
                </a:cubicBezTo>
                <a:cubicBezTo>
                  <a:pt x="246" y="5"/>
                  <a:pt x="249" y="10"/>
                  <a:pt x="249" y="16"/>
                </a:cubicBezTo>
                <a:cubicBezTo>
                  <a:pt x="249" y="18"/>
                  <a:pt x="248" y="20"/>
                  <a:pt x="248" y="22"/>
                </a:cubicBezTo>
                <a:cubicBezTo>
                  <a:pt x="248" y="22"/>
                  <a:pt x="248" y="22"/>
                  <a:pt x="248" y="22"/>
                </a:cubicBezTo>
                <a:cubicBezTo>
                  <a:pt x="247" y="21"/>
                  <a:pt x="246" y="21"/>
                  <a:pt x="245" y="20"/>
                </a:cubicBezTo>
                <a:cubicBezTo>
                  <a:pt x="245" y="19"/>
                  <a:pt x="245" y="17"/>
                  <a:pt x="245" y="16"/>
                </a:cubicBezTo>
                <a:cubicBezTo>
                  <a:pt x="245" y="9"/>
                  <a:pt x="241" y="3"/>
                  <a:pt x="236" y="0"/>
                </a:cubicBezTo>
                <a:cubicBezTo>
                  <a:pt x="233" y="0"/>
                  <a:pt x="233" y="0"/>
                  <a:pt x="233" y="0"/>
                </a:cubicBezTo>
                <a:cubicBezTo>
                  <a:pt x="236" y="1"/>
                  <a:pt x="237" y="2"/>
                  <a:pt x="239" y="4"/>
                </a:cubicBezTo>
                <a:cubicBezTo>
                  <a:pt x="242" y="7"/>
                  <a:pt x="244" y="11"/>
                  <a:pt x="244" y="16"/>
                </a:cubicBezTo>
                <a:cubicBezTo>
                  <a:pt x="244" y="17"/>
                  <a:pt x="244" y="18"/>
                  <a:pt x="244" y="19"/>
                </a:cubicBezTo>
                <a:cubicBezTo>
                  <a:pt x="243" y="19"/>
                  <a:pt x="241" y="18"/>
                  <a:pt x="240" y="17"/>
                </a:cubicBezTo>
                <a:cubicBezTo>
                  <a:pt x="240" y="17"/>
                  <a:pt x="240" y="17"/>
                  <a:pt x="240" y="16"/>
                </a:cubicBezTo>
                <a:cubicBezTo>
                  <a:pt x="240" y="9"/>
                  <a:pt x="234" y="3"/>
                  <a:pt x="227" y="3"/>
                </a:cubicBezTo>
                <a:cubicBezTo>
                  <a:pt x="220" y="3"/>
                  <a:pt x="214" y="9"/>
                  <a:pt x="214" y="16"/>
                </a:cubicBezTo>
                <a:cubicBezTo>
                  <a:pt x="214" y="17"/>
                  <a:pt x="214" y="17"/>
                  <a:pt x="214" y="17"/>
                </a:cubicBezTo>
                <a:cubicBezTo>
                  <a:pt x="212" y="18"/>
                  <a:pt x="211" y="19"/>
                  <a:pt x="210" y="19"/>
                </a:cubicBezTo>
                <a:cubicBezTo>
                  <a:pt x="210" y="18"/>
                  <a:pt x="210" y="17"/>
                  <a:pt x="210" y="16"/>
                </a:cubicBezTo>
                <a:cubicBezTo>
                  <a:pt x="210" y="11"/>
                  <a:pt x="212" y="7"/>
                  <a:pt x="215" y="4"/>
                </a:cubicBezTo>
                <a:cubicBezTo>
                  <a:pt x="216" y="2"/>
                  <a:pt x="218" y="1"/>
                  <a:pt x="220" y="0"/>
                </a:cubicBezTo>
                <a:cubicBezTo>
                  <a:pt x="218" y="0"/>
                  <a:pt x="218" y="0"/>
                  <a:pt x="218" y="0"/>
                </a:cubicBezTo>
                <a:cubicBezTo>
                  <a:pt x="213" y="3"/>
                  <a:pt x="209" y="9"/>
                  <a:pt x="209" y="16"/>
                </a:cubicBezTo>
                <a:cubicBezTo>
                  <a:pt x="209" y="18"/>
                  <a:pt x="209" y="19"/>
                  <a:pt x="209" y="20"/>
                </a:cubicBezTo>
                <a:cubicBezTo>
                  <a:pt x="208" y="21"/>
                  <a:pt x="207" y="21"/>
                  <a:pt x="206" y="22"/>
                </a:cubicBezTo>
                <a:cubicBezTo>
                  <a:pt x="206" y="22"/>
                  <a:pt x="206" y="22"/>
                  <a:pt x="206" y="22"/>
                </a:cubicBezTo>
                <a:cubicBezTo>
                  <a:pt x="206" y="20"/>
                  <a:pt x="205" y="18"/>
                  <a:pt x="205" y="16"/>
                </a:cubicBezTo>
                <a:cubicBezTo>
                  <a:pt x="205" y="10"/>
                  <a:pt x="208" y="5"/>
                  <a:pt x="212" y="1"/>
                </a:cubicBezTo>
                <a:cubicBezTo>
                  <a:pt x="212" y="1"/>
                  <a:pt x="212" y="0"/>
                  <a:pt x="212" y="0"/>
                </a:cubicBezTo>
                <a:cubicBezTo>
                  <a:pt x="211" y="0"/>
                  <a:pt x="211" y="0"/>
                  <a:pt x="211" y="0"/>
                </a:cubicBezTo>
                <a:cubicBezTo>
                  <a:pt x="207" y="4"/>
                  <a:pt x="204" y="10"/>
                  <a:pt x="204" y="16"/>
                </a:cubicBezTo>
                <a:cubicBezTo>
                  <a:pt x="204" y="18"/>
                  <a:pt x="204" y="19"/>
                  <a:pt x="205" y="21"/>
                </a:cubicBezTo>
                <a:cubicBezTo>
                  <a:pt x="203" y="20"/>
                  <a:pt x="202" y="19"/>
                  <a:pt x="201" y="18"/>
                </a:cubicBezTo>
                <a:cubicBezTo>
                  <a:pt x="200" y="17"/>
                  <a:pt x="200" y="17"/>
                  <a:pt x="200" y="16"/>
                </a:cubicBezTo>
                <a:cubicBezTo>
                  <a:pt x="200" y="10"/>
                  <a:pt x="202" y="5"/>
                  <a:pt x="206" y="0"/>
                </a:cubicBezTo>
                <a:cubicBezTo>
                  <a:pt x="205" y="0"/>
                  <a:pt x="205" y="0"/>
                  <a:pt x="205" y="0"/>
                </a:cubicBezTo>
                <a:cubicBezTo>
                  <a:pt x="201" y="5"/>
                  <a:pt x="199" y="10"/>
                  <a:pt x="199" y="16"/>
                </a:cubicBezTo>
                <a:cubicBezTo>
                  <a:pt x="199" y="17"/>
                  <a:pt x="199" y="17"/>
                  <a:pt x="199" y="18"/>
                </a:cubicBezTo>
                <a:cubicBezTo>
                  <a:pt x="198" y="17"/>
                  <a:pt x="197" y="17"/>
                  <a:pt x="196" y="16"/>
                </a:cubicBezTo>
                <a:cubicBezTo>
                  <a:pt x="196" y="10"/>
                  <a:pt x="197" y="5"/>
                  <a:pt x="200" y="0"/>
                </a:cubicBezTo>
                <a:cubicBezTo>
                  <a:pt x="199" y="0"/>
                  <a:pt x="199" y="0"/>
                  <a:pt x="199" y="0"/>
                </a:cubicBezTo>
                <a:cubicBezTo>
                  <a:pt x="198" y="1"/>
                  <a:pt x="198" y="2"/>
                  <a:pt x="198" y="2"/>
                </a:cubicBezTo>
                <a:cubicBezTo>
                  <a:pt x="197" y="2"/>
                  <a:pt x="196" y="1"/>
                  <a:pt x="195" y="0"/>
                </a:cubicBezTo>
                <a:cubicBezTo>
                  <a:pt x="192" y="0"/>
                  <a:pt x="192" y="0"/>
                  <a:pt x="192" y="0"/>
                </a:cubicBezTo>
                <a:cubicBezTo>
                  <a:pt x="194" y="1"/>
                  <a:pt x="196" y="2"/>
                  <a:pt x="197" y="3"/>
                </a:cubicBezTo>
                <a:cubicBezTo>
                  <a:pt x="197" y="5"/>
                  <a:pt x="196" y="6"/>
                  <a:pt x="196" y="7"/>
                </a:cubicBezTo>
                <a:cubicBezTo>
                  <a:pt x="193" y="5"/>
                  <a:pt x="190" y="3"/>
                  <a:pt x="186" y="3"/>
                </a:cubicBezTo>
                <a:cubicBezTo>
                  <a:pt x="182" y="3"/>
                  <a:pt x="178" y="5"/>
                  <a:pt x="176" y="7"/>
                </a:cubicBezTo>
                <a:cubicBezTo>
                  <a:pt x="175" y="6"/>
                  <a:pt x="175" y="5"/>
                  <a:pt x="174" y="3"/>
                </a:cubicBezTo>
                <a:cubicBezTo>
                  <a:pt x="176" y="2"/>
                  <a:pt x="178" y="1"/>
                  <a:pt x="179" y="0"/>
                </a:cubicBezTo>
                <a:cubicBezTo>
                  <a:pt x="177" y="0"/>
                  <a:pt x="177" y="0"/>
                  <a:pt x="177" y="0"/>
                </a:cubicBezTo>
                <a:cubicBezTo>
                  <a:pt x="176" y="1"/>
                  <a:pt x="175" y="2"/>
                  <a:pt x="174" y="2"/>
                </a:cubicBezTo>
                <a:cubicBezTo>
                  <a:pt x="174" y="2"/>
                  <a:pt x="173" y="1"/>
                  <a:pt x="173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75" y="5"/>
                  <a:pt x="176" y="10"/>
                  <a:pt x="176" y="16"/>
                </a:cubicBezTo>
                <a:cubicBezTo>
                  <a:pt x="175" y="17"/>
                  <a:pt x="173" y="17"/>
                  <a:pt x="172" y="18"/>
                </a:cubicBezTo>
                <a:cubicBezTo>
                  <a:pt x="172" y="17"/>
                  <a:pt x="172" y="17"/>
                  <a:pt x="172" y="16"/>
                </a:cubicBezTo>
                <a:cubicBezTo>
                  <a:pt x="172" y="10"/>
                  <a:pt x="170" y="5"/>
                  <a:pt x="167" y="0"/>
                </a:cubicBezTo>
                <a:cubicBezTo>
                  <a:pt x="166" y="0"/>
                  <a:pt x="166" y="0"/>
                  <a:pt x="166" y="0"/>
                </a:cubicBezTo>
                <a:cubicBezTo>
                  <a:pt x="169" y="5"/>
                  <a:pt x="171" y="10"/>
                  <a:pt x="171" y="16"/>
                </a:cubicBezTo>
                <a:cubicBezTo>
                  <a:pt x="171" y="17"/>
                  <a:pt x="171" y="18"/>
                  <a:pt x="171" y="18"/>
                </a:cubicBezTo>
                <a:cubicBezTo>
                  <a:pt x="170" y="19"/>
                  <a:pt x="168" y="20"/>
                  <a:pt x="167" y="21"/>
                </a:cubicBezTo>
                <a:cubicBezTo>
                  <a:pt x="167" y="19"/>
                  <a:pt x="167" y="18"/>
                  <a:pt x="167" y="16"/>
                </a:cubicBezTo>
                <a:cubicBezTo>
                  <a:pt x="167" y="10"/>
                  <a:pt x="165" y="4"/>
                  <a:pt x="161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60" y="0"/>
                  <a:pt x="160" y="1"/>
                  <a:pt x="160" y="1"/>
                </a:cubicBezTo>
                <a:cubicBezTo>
                  <a:pt x="164" y="5"/>
                  <a:pt x="166" y="10"/>
                  <a:pt x="166" y="16"/>
                </a:cubicBezTo>
                <a:cubicBezTo>
                  <a:pt x="166" y="18"/>
                  <a:pt x="166" y="20"/>
                  <a:pt x="166" y="22"/>
                </a:cubicBezTo>
                <a:cubicBezTo>
                  <a:pt x="166" y="22"/>
                  <a:pt x="165" y="22"/>
                  <a:pt x="165" y="22"/>
                </a:cubicBezTo>
                <a:cubicBezTo>
                  <a:pt x="164" y="21"/>
                  <a:pt x="163" y="21"/>
                  <a:pt x="163" y="20"/>
                </a:cubicBezTo>
                <a:cubicBezTo>
                  <a:pt x="163" y="19"/>
                  <a:pt x="163" y="17"/>
                  <a:pt x="163" y="16"/>
                </a:cubicBezTo>
                <a:cubicBezTo>
                  <a:pt x="163" y="9"/>
                  <a:pt x="159" y="3"/>
                  <a:pt x="154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53" y="1"/>
                  <a:pt x="155" y="2"/>
                  <a:pt x="157" y="4"/>
                </a:cubicBezTo>
                <a:cubicBezTo>
                  <a:pt x="160" y="7"/>
                  <a:pt x="162" y="11"/>
                  <a:pt x="162" y="16"/>
                </a:cubicBezTo>
                <a:cubicBezTo>
                  <a:pt x="162" y="17"/>
                  <a:pt x="162" y="18"/>
                  <a:pt x="162" y="19"/>
                </a:cubicBezTo>
                <a:cubicBezTo>
                  <a:pt x="160" y="19"/>
                  <a:pt x="159" y="18"/>
                  <a:pt x="158" y="17"/>
                </a:cubicBezTo>
                <a:cubicBezTo>
                  <a:pt x="158" y="17"/>
                  <a:pt x="158" y="17"/>
                  <a:pt x="158" y="16"/>
                </a:cubicBezTo>
                <a:cubicBezTo>
                  <a:pt x="158" y="9"/>
                  <a:pt x="152" y="3"/>
                  <a:pt x="145" y="3"/>
                </a:cubicBezTo>
                <a:cubicBezTo>
                  <a:pt x="137" y="3"/>
                  <a:pt x="131" y="9"/>
                  <a:pt x="131" y="16"/>
                </a:cubicBezTo>
                <a:cubicBezTo>
                  <a:pt x="131" y="17"/>
                  <a:pt x="131" y="17"/>
                  <a:pt x="131" y="18"/>
                </a:cubicBezTo>
                <a:cubicBezTo>
                  <a:pt x="130" y="18"/>
                  <a:pt x="129" y="19"/>
                  <a:pt x="128" y="19"/>
                </a:cubicBezTo>
                <a:cubicBezTo>
                  <a:pt x="128" y="18"/>
                  <a:pt x="128" y="17"/>
                  <a:pt x="128" y="16"/>
                </a:cubicBezTo>
                <a:cubicBezTo>
                  <a:pt x="128" y="11"/>
                  <a:pt x="129" y="7"/>
                  <a:pt x="133" y="4"/>
                </a:cubicBezTo>
                <a:cubicBezTo>
                  <a:pt x="134" y="2"/>
                  <a:pt x="136" y="1"/>
                  <a:pt x="138" y="0"/>
                </a:cubicBezTo>
                <a:cubicBezTo>
                  <a:pt x="136" y="0"/>
                  <a:pt x="136" y="0"/>
                  <a:pt x="136" y="0"/>
                </a:cubicBezTo>
                <a:cubicBezTo>
                  <a:pt x="130" y="3"/>
                  <a:pt x="127" y="9"/>
                  <a:pt x="127" y="16"/>
                </a:cubicBezTo>
                <a:cubicBezTo>
                  <a:pt x="127" y="18"/>
                  <a:pt x="127" y="19"/>
                  <a:pt x="127" y="20"/>
                </a:cubicBezTo>
                <a:cubicBezTo>
                  <a:pt x="126" y="21"/>
                  <a:pt x="125" y="21"/>
                  <a:pt x="124" y="22"/>
                </a:cubicBezTo>
                <a:cubicBezTo>
                  <a:pt x="124" y="22"/>
                  <a:pt x="124" y="22"/>
                  <a:pt x="124" y="22"/>
                </a:cubicBezTo>
                <a:cubicBezTo>
                  <a:pt x="123" y="20"/>
                  <a:pt x="123" y="18"/>
                  <a:pt x="123" y="16"/>
                </a:cubicBezTo>
                <a:cubicBezTo>
                  <a:pt x="123" y="10"/>
                  <a:pt x="126" y="5"/>
                  <a:pt x="129" y="1"/>
                </a:cubicBezTo>
                <a:cubicBezTo>
                  <a:pt x="130" y="1"/>
                  <a:pt x="130" y="0"/>
                  <a:pt x="130" y="0"/>
                </a:cubicBezTo>
                <a:cubicBezTo>
                  <a:pt x="129" y="0"/>
                  <a:pt x="129" y="0"/>
                  <a:pt x="129" y="0"/>
                </a:cubicBezTo>
                <a:cubicBezTo>
                  <a:pt x="125" y="4"/>
                  <a:pt x="122" y="10"/>
                  <a:pt x="122" y="16"/>
                </a:cubicBezTo>
                <a:cubicBezTo>
                  <a:pt x="122" y="18"/>
                  <a:pt x="122" y="19"/>
                  <a:pt x="123" y="21"/>
                </a:cubicBezTo>
                <a:cubicBezTo>
                  <a:pt x="121" y="20"/>
                  <a:pt x="120" y="19"/>
                  <a:pt x="118" y="18"/>
                </a:cubicBezTo>
                <a:cubicBezTo>
                  <a:pt x="118" y="17"/>
                  <a:pt x="118" y="17"/>
                  <a:pt x="118" y="16"/>
                </a:cubicBezTo>
                <a:cubicBezTo>
                  <a:pt x="118" y="10"/>
                  <a:pt x="120" y="5"/>
                  <a:pt x="124" y="0"/>
                </a:cubicBezTo>
                <a:cubicBezTo>
                  <a:pt x="122" y="0"/>
                  <a:pt x="122" y="0"/>
                  <a:pt x="122" y="0"/>
                </a:cubicBezTo>
                <a:cubicBezTo>
                  <a:pt x="119" y="5"/>
                  <a:pt x="117" y="10"/>
                  <a:pt x="117" y="16"/>
                </a:cubicBezTo>
                <a:cubicBezTo>
                  <a:pt x="117" y="17"/>
                  <a:pt x="117" y="17"/>
                  <a:pt x="117" y="18"/>
                </a:cubicBezTo>
                <a:cubicBezTo>
                  <a:pt x="116" y="17"/>
                  <a:pt x="115" y="17"/>
                  <a:pt x="113" y="16"/>
                </a:cubicBezTo>
                <a:cubicBezTo>
                  <a:pt x="113" y="10"/>
                  <a:pt x="115" y="5"/>
                  <a:pt x="118" y="0"/>
                </a:cubicBezTo>
                <a:cubicBezTo>
                  <a:pt x="117" y="0"/>
                  <a:pt x="117" y="0"/>
                  <a:pt x="117" y="0"/>
                </a:cubicBezTo>
                <a:cubicBezTo>
                  <a:pt x="116" y="1"/>
                  <a:pt x="116" y="2"/>
                  <a:pt x="115" y="2"/>
                </a:cubicBezTo>
                <a:cubicBezTo>
                  <a:pt x="115" y="2"/>
                  <a:pt x="113" y="1"/>
                  <a:pt x="112" y="0"/>
                </a:cubicBezTo>
                <a:cubicBezTo>
                  <a:pt x="110" y="0"/>
                  <a:pt x="110" y="0"/>
                  <a:pt x="110" y="0"/>
                </a:cubicBezTo>
                <a:cubicBezTo>
                  <a:pt x="112" y="1"/>
                  <a:pt x="114" y="2"/>
                  <a:pt x="115" y="3"/>
                </a:cubicBezTo>
                <a:cubicBezTo>
                  <a:pt x="114" y="5"/>
                  <a:pt x="114" y="6"/>
                  <a:pt x="114" y="7"/>
                </a:cubicBezTo>
                <a:cubicBezTo>
                  <a:pt x="111" y="5"/>
                  <a:pt x="108" y="3"/>
                  <a:pt x="104" y="3"/>
                </a:cubicBezTo>
                <a:cubicBezTo>
                  <a:pt x="100" y="3"/>
                  <a:pt x="96" y="5"/>
                  <a:pt x="94" y="7"/>
                </a:cubicBezTo>
                <a:cubicBezTo>
                  <a:pt x="93" y="6"/>
                  <a:pt x="93" y="5"/>
                  <a:pt x="92" y="3"/>
                </a:cubicBezTo>
                <a:cubicBezTo>
                  <a:pt x="94" y="2"/>
                  <a:pt x="95" y="1"/>
                  <a:pt x="97" y="0"/>
                </a:cubicBezTo>
                <a:cubicBezTo>
                  <a:pt x="95" y="0"/>
                  <a:pt x="95" y="0"/>
                  <a:pt x="95" y="0"/>
                </a:cubicBezTo>
                <a:cubicBezTo>
                  <a:pt x="94" y="1"/>
                  <a:pt x="93" y="2"/>
                  <a:pt x="92" y="2"/>
                </a:cubicBezTo>
                <a:cubicBezTo>
                  <a:pt x="91" y="2"/>
                  <a:pt x="91" y="1"/>
                  <a:pt x="91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92" y="5"/>
                  <a:pt x="94" y="10"/>
                  <a:pt x="94" y="16"/>
                </a:cubicBezTo>
                <a:cubicBezTo>
                  <a:pt x="93" y="17"/>
                  <a:pt x="91" y="17"/>
                  <a:pt x="90" y="18"/>
                </a:cubicBezTo>
                <a:cubicBezTo>
                  <a:pt x="90" y="17"/>
                  <a:pt x="90" y="17"/>
                  <a:pt x="90" y="16"/>
                </a:cubicBezTo>
                <a:cubicBezTo>
                  <a:pt x="90" y="10"/>
                  <a:pt x="88" y="5"/>
                  <a:pt x="85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7" y="5"/>
                  <a:pt x="89" y="10"/>
                  <a:pt x="89" y="16"/>
                </a:cubicBezTo>
                <a:cubicBezTo>
                  <a:pt x="89" y="17"/>
                  <a:pt x="89" y="18"/>
                  <a:pt x="89" y="18"/>
                </a:cubicBezTo>
                <a:cubicBezTo>
                  <a:pt x="87" y="19"/>
                  <a:pt x="86" y="20"/>
                  <a:pt x="85" y="21"/>
                </a:cubicBezTo>
                <a:cubicBezTo>
                  <a:pt x="85" y="19"/>
                  <a:pt x="85" y="18"/>
                  <a:pt x="85" y="16"/>
                </a:cubicBezTo>
                <a:cubicBezTo>
                  <a:pt x="85" y="10"/>
                  <a:pt x="83" y="4"/>
                  <a:pt x="79" y="0"/>
                </a:cubicBezTo>
                <a:cubicBezTo>
                  <a:pt x="77" y="0"/>
                  <a:pt x="77" y="0"/>
                  <a:pt x="77" y="0"/>
                </a:cubicBezTo>
                <a:cubicBezTo>
                  <a:pt x="77" y="0"/>
                  <a:pt x="78" y="1"/>
                  <a:pt x="78" y="1"/>
                </a:cubicBezTo>
                <a:cubicBezTo>
                  <a:pt x="82" y="5"/>
                  <a:pt x="84" y="10"/>
                  <a:pt x="84" y="16"/>
                </a:cubicBezTo>
                <a:cubicBezTo>
                  <a:pt x="84" y="18"/>
                  <a:pt x="84" y="20"/>
                  <a:pt x="83" y="22"/>
                </a:cubicBezTo>
                <a:cubicBezTo>
                  <a:pt x="83" y="22"/>
                  <a:pt x="83" y="22"/>
                  <a:pt x="83" y="22"/>
                </a:cubicBezTo>
                <a:cubicBezTo>
                  <a:pt x="82" y="21"/>
                  <a:pt x="81" y="21"/>
                  <a:pt x="80" y="20"/>
                </a:cubicBezTo>
                <a:cubicBezTo>
                  <a:pt x="81" y="19"/>
                  <a:pt x="81" y="17"/>
                  <a:pt x="81" y="16"/>
                </a:cubicBezTo>
                <a:cubicBezTo>
                  <a:pt x="81" y="9"/>
                  <a:pt x="77" y="3"/>
                  <a:pt x="71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71" y="1"/>
                  <a:pt x="73" y="2"/>
                  <a:pt x="75" y="4"/>
                </a:cubicBezTo>
                <a:cubicBezTo>
                  <a:pt x="78" y="7"/>
                  <a:pt x="80" y="11"/>
                  <a:pt x="80" y="16"/>
                </a:cubicBezTo>
                <a:cubicBezTo>
                  <a:pt x="80" y="17"/>
                  <a:pt x="80" y="18"/>
                  <a:pt x="79" y="19"/>
                </a:cubicBezTo>
                <a:cubicBezTo>
                  <a:pt x="78" y="19"/>
                  <a:pt x="77" y="18"/>
                  <a:pt x="76" y="17"/>
                </a:cubicBezTo>
                <a:cubicBezTo>
                  <a:pt x="76" y="17"/>
                  <a:pt x="76" y="17"/>
                  <a:pt x="76" y="16"/>
                </a:cubicBezTo>
                <a:cubicBezTo>
                  <a:pt x="76" y="9"/>
                  <a:pt x="70" y="3"/>
                  <a:pt x="63" y="3"/>
                </a:cubicBezTo>
                <a:cubicBezTo>
                  <a:pt x="55" y="3"/>
                  <a:pt x="49" y="9"/>
                  <a:pt x="49" y="16"/>
                </a:cubicBezTo>
                <a:cubicBezTo>
                  <a:pt x="49" y="17"/>
                  <a:pt x="49" y="17"/>
                  <a:pt x="49" y="18"/>
                </a:cubicBezTo>
                <a:cubicBezTo>
                  <a:pt x="48" y="18"/>
                  <a:pt x="47" y="19"/>
                  <a:pt x="46" y="19"/>
                </a:cubicBezTo>
                <a:cubicBezTo>
                  <a:pt x="45" y="18"/>
                  <a:pt x="45" y="17"/>
                  <a:pt x="45" y="16"/>
                </a:cubicBezTo>
                <a:cubicBezTo>
                  <a:pt x="45" y="11"/>
                  <a:pt x="47" y="7"/>
                  <a:pt x="50" y="4"/>
                </a:cubicBezTo>
                <a:cubicBezTo>
                  <a:pt x="52" y="2"/>
                  <a:pt x="54" y="1"/>
                  <a:pt x="56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48" y="3"/>
                  <a:pt x="44" y="9"/>
                  <a:pt x="44" y="16"/>
                </a:cubicBezTo>
                <a:cubicBezTo>
                  <a:pt x="44" y="18"/>
                  <a:pt x="44" y="19"/>
                  <a:pt x="45" y="20"/>
                </a:cubicBezTo>
                <a:cubicBezTo>
                  <a:pt x="44" y="21"/>
                  <a:pt x="43" y="21"/>
                  <a:pt x="42" y="22"/>
                </a:cubicBezTo>
                <a:cubicBezTo>
                  <a:pt x="42" y="22"/>
                  <a:pt x="42" y="22"/>
                  <a:pt x="42" y="22"/>
                </a:cubicBezTo>
                <a:cubicBezTo>
                  <a:pt x="41" y="20"/>
                  <a:pt x="41" y="18"/>
                  <a:pt x="41" y="16"/>
                </a:cubicBezTo>
                <a:cubicBezTo>
                  <a:pt x="41" y="10"/>
                  <a:pt x="43" y="5"/>
                  <a:pt x="47" y="1"/>
                </a:cubicBezTo>
                <a:cubicBezTo>
                  <a:pt x="47" y="1"/>
                  <a:pt x="48" y="0"/>
                  <a:pt x="48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2" y="4"/>
                  <a:pt x="40" y="10"/>
                  <a:pt x="40" y="16"/>
                </a:cubicBezTo>
                <a:cubicBezTo>
                  <a:pt x="40" y="18"/>
                  <a:pt x="40" y="19"/>
                  <a:pt x="40" y="21"/>
                </a:cubicBezTo>
                <a:cubicBezTo>
                  <a:pt x="39" y="20"/>
                  <a:pt x="38" y="19"/>
                  <a:pt x="36" y="18"/>
                </a:cubicBezTo>
                <a:cubicBezTo>
                  <a:pt x="36" y="18"/>
                  <a:pt x="36" y="17"/>
                  <a:pt x="36" y="16"/>
                </a:cubicBezTo>
                <a:cubicBezTo>
                  <a:pt x="36" y="10"/>
                  <a:pt x="38" y="5"/>
                  <a:pt x="41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37" y="5"/>
                  <a:pt x="35" y="10"/>
                  <a:pt x="35" y="16"/>
                </a:cubicBezTo>
                <a:cubicBezTo>
                  <a:pt x="35" y="17"/>
                  <a:pt x="35" y="17"/>
                  <a:pt x="35" y="18"/>
                </a:cubicBezTo>
                <a:cubicBezTo>
                  <a:pt x="34" y="17"/>
                  <a:pt x="33" y="17"/>
                  <a:pt x="31" y="16"/>
                </a:cubicBezTo>
                <a:cubicBezTo>
                  <a:pt x="31" y="10"/>
                  <a:pt x="33" y="5"/>
                  <a:pt x="36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4" y="1"/>
                  <a:pt x="34" y="2"/>
                  <a:pt x="33" y="2"/>
                </a:cubicBezTo>
                <a:cubicBezTo>
                  <a:pt x="32" y="2"/>
                  <a:pt x="31" y="1"/>
                  <a:pt x="30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30" y="1"/>
                  <a:pt x="31" y="2"/>
                  <a:pt x="33" y="3"/>
                </a:cubicBezTo>
                <a:cubicBezTo>
                  <a:pt x="32" y="5"/>
                  <a:pt x="32" y="6"/>
                  <a:pt x="31" y="7"/>
                </a:cubicBezTo>
                <a:cubicBezTo>
                  <a:pt x="29" y="5"/>
                  <a:pt x="25" y="3"/>
                  <a:pt x="21" y="3"/>
                </a:cubicBezTo>
                <a:cubicBezTo>
                  <a:pt x="17" y="3"/>
                  <a:pt x="14" y="5"/>
                  <a:pt x="11" y="7"/>
                </a:cubicBezTo>
                <a:cubicBezTo>
                  <a:pt x="11" y="6"/>
                  <a:pt x="11" y="5"/>
                  <a:pt x="10" y="3"/>
                </a:cubicBezTo>
                <a:cubicBezTo>
                  <a:pt x="11" y="2"/>
                  <a:pt x="13" y="1"/>
                  <a:pt x="15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2" y="1"/>
                  <a:pt x="11" y="2"/>
                  <a:pt x="10" y="2"/>
                </a:cubicBezTo>
                <a:cubicBezTo>
                  <a:pt x="9" y="2"/>
                  <a:pt x="9" y="1"/>
                  <a:pt x="8" y="0"/>
                </a:cubicBezTo>
                <a:cubicBezTo>
                  <a:pt x="7" y="0"/>
                  <a:pt x="7" y="0"/>
                  <a:pt x="7" y="0"/>
                </a:cubicBezTo>
                <a:cubicBezTo>
                  <a:pt x="10" y="5"/>
                  <a:pt x="12" y="10"/>
                  <a:pt x="12" y="16"/>
                </a:cubicBezTo>
                <a:cubicBezTo>
                  <a:pt x="10" y="17"/>
                  <a:pt x="9" y="17"/>
                  <a:pt x="8" y="18"/>
                </a:cubicBezTo>
                <a:cubicBezTo>
                  <a:pt x="8" y="17"/>
                  <a:pt x="8" y="17"/>
                  <a:pt x="8" y="16"/>
                </a:cubicBezTo>
                <a:cubicBezTo>
                  <a:pt x="8" y="10"/>
                  <a:pt x="6" y="5"/>
                  <a:pt x="3" y="0"/>
                </a:cubicBezTo>
                <a:cubicBezTo>
                  <a:pt x="1" y="0"/>
                  <a:pt x="1" y="0"/>
                  <a:pt x="1" y="0"/>
                </a:cubicBezTo>
                <a:cubicBezTo>
                  <a:pt x="5" y="5"/>
                  <a:pt x="7" y="10"/>
                  <a:pt x="7" y="16"/>
                </a:cubicBezTo>
                <a:cubicBezTo>
                  <a:pt x="7" y="17"/>
                  <a:pt x="7" y="18"/>
                  <a:pt x="7" y="18"/>
                </a:cubicBezTo>
                <a:cubicBezTo>
                  <a:pt x="5" y="19"/>
                  <a:pt x="4" y="20"/>
                  <a:pt x="2" y="21"/>
                </a:cubicBezTo>
                <a:cubicBezTo>
                  <a:pt x="3" y="19"/>
                  <a:pt x="3" y="18"/>
                  <a:pt x="3" y="16"/>
                </a:cubicBezTo>
                <a:cubicBezTo>
                  <a:pt x="3" y="12"/>
                  <a:pt x="2" y="8"/>
                  <a:pt x="0" y="5"/>
                </a:cubicBezTo>
                <a:cubicBezTo>
                  <a:pt x="0" y="7"/>
                  <a:pt x="0" y="7"/>
                  <a:pt x="0" y="7"/>
                </a:cubicBezTo>
                <a:cubicBezTo>
                  <a:pt x="1" y="10"/>
                  <a:pt x="2" y="13"/>
                  <a:pt x="2" y="16"/>
                </a:cubicBezTo>
                <a:cubicBezTo>
                  <a:pt x="2" y="18"/>
                  <a:pt x="2" y="20"/>
                  <a:pt x="1" y="22"/>
                </a:cubicBezTo>
                <a:cubicBezTo>
                  <a:pt x="1" y="22"/>
                  <a:pt x="0" y="22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6" y="19"/>
                  <a:pt x="13" y="16"/>
                  <a:pt x="21" y="16"/>
                </a:cubicBezTo>
                <a:cubicBezTo>
                  <a:pt x="30" y="16"/>
                  <a:pt x="38" y="19"/>
                  <a:pt x="44" y="25"/>
                </a:cubicBezTo>
                <a:cubicBezTo>
                  <a:pt x="49" y="30"/>
                  <a:pt x="53" y="38"/>
                  <a:pt x="53" y="47"/>
                </a:cubicBezTo>
                <a:cubicBezTo>
                  <a:pt x="51" y="47"/>
                  <a:pt x="50" y="48"/>
                  <a:pt x="49" y="48"/>
                </a:cubicBezTo>
                <a:cubicBezTo>
                  <a:pt x="49" y="48"/>
                  <a:pt x="49" y="47"/>
                  <a:pt x="49" y="47"/>
                </a:cubicBezTo>
                <a:cubicBezTo>
                  <a:pt x="49" y="32"/>
                  <a:pt x="37" y="19"/>
                  <a:pt x="21" y="19"/>
                </a:cubicBezTo>
                <a:cubicBezTo>
                  <a:pt x="13" y="19"/>
                  <a:pt x="5" y="24"/>
                  <a:pt x="0" y="30"/>
                </a:cubicBezTo>
                <a:cubicBezTo>
                  <a:pt x="0" y="32"/>
                  <a:pt x="0" y="32"/>
                  <a:pt x="0" y="32"/>
                </a:cubicBezTo>
                <a:cubicBezTo>
                  <a:pt x="1" y="30"/>
                  <a:pt x="2" y="29"/>
                  <a:pt x="3" y="28"/>
                </a:cubicBezTo>
                <a:cubicBezTo>
                  <a:pt x="7" y="23"/>
                  <a:pt x="14" y="20"/>
                  <a:pt x="21" y="20"/>
                </a:cubicBezTo>
                <a:cubicBezTo>
                  <a:pt x="29" y="20"/>
                  <a:pt x="35" y="23"/>
                  <a:pt x="40" y="28"/>
                </a:cubicBezTo>
                <a:cubicBezTo>
                  <a:pt x="45" y="33"/>
                  <a:pt x="48" y="40"/>
                  <a:pt x="48" y="47"/>
                </a:cubicBezTo>
                <a:cubicBezTo>
                  <a:pt x="48" y="48"/>
                  <a:pt x="48" y="48"/>
                  <a:pt x="48" y="49"/>
                </a:cubicBezTo>
                <a:cubicBezTo>
                  <a:pt x="46" y="50"/>
                  <a:pt x="45" y="50"/>
                  <a:pt x="44" y="51"/>
                </a:cubicBezTo>
                <a:cubicBezTo>
                  <a:pt x="44" y="50"/>
                  <a:pt x="44" y="49"/>
                  <a:pt x="44" y="47"/>
                </a:cubicBezTo>
                <a:cubicBezTo>
                  <a:pt x="44" y="34"/>
                  <a:pt x="34" y="24"/>
                  <a:pt x="21" y="24"/>
                </a:cubicBezTo>
                <a:cubicBezTo>
                  <a:pt x="11" y="24"/>
                  <a:pt x="3" y="31"/>
                  <a:pt x="0" y="40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0"/>
                  <a:pt x="3" y="35"/>
                  <a:pt x="6" y="32"/>
                </a:cubicBezTo>
                <a:cubicBezTo>
                  <a:pt x="10" y="28"/>
                  <a:pt x="15" y="25"/>
                  <a:pt x="21" y="25"/>
                </a:cubicBezTo>
                <a:cubicBezTo>
                  <a:pt x="27" y="25"/>
                  <a:pt x="33" y="28"/>
                  <a:pt x="37" y="32"/>
                </a:cubicBezTo>
                <a:cubicBezTo>
                  <a:pt x="41" y="36"/>
                  <a:pt x="43" y="41"/>
                  <a:pt x="43" y="47"/>
                </a:cubicBezTo>
                <a:cubicBezTo>
                  <a:pt x="43" y="49"/>
                  <a:pt x="43" y="51"/>
                  <a:pt x="42" y="52"/>
                </a:cubicBezTo>
                <a:cubicBezTo>
                  <a:pt x="42" y="52"/>
                  <a:pt x="42" y="53"/>
                  <a:pt x="42" y="53"/>
                </a:cubicBezTo>
                <a:cubicBezTo>
                  <a:pt x="41" y="52"/>
                  <a:pt x="40" y="51"/>
                  <a:pt x="39" y="51"/>
                </a:cubicBezTo>
                <a:cubicBezTo>
                  <a:pt x="39" y="49"/>
                  <a:pt x="40" y="48"/>
                  <a:pt x="40" y="47"/>
                </a:cubicBezTo>
                <a:cubicBezTo>
                  <a:pt x="40" y="37"/>
                  <a:pt x="31" y="29"/>
                  <a:pt x="21" y="29"/>
                </a:cubicBezTo>
                <a:cubicBezTo>
                  <a:pt x="11" y="29"/>
                  <a:pt x="3" y="37"/>
                  <a:pt x="3" y="47"/>
                </a:cubicBezTo>
                <a:cubicBezTo>
                  <a:pt x="3" y="48"/>
                  <a:pt x="3" y="49"/>
                  <a:pt x="4" y="51"/>
                </a:cubicBezTo>
                <a:cubicBezTo>
                  <a:pt x="3" y="51"/>
                  <a:pt x="2" y="52"/>
                  <a:pt x="1" y="53"/>
                </a:cubicBezTo>
                <a:cubicBezTo>
                  <a:pt x="1" y="53"/>
                  <a:pt x="1" y="52"/>
                  <a:pt x="0" y="52"/>
                </a:cubicBezTo>
                <a:cubicBezTo>
                  <a:pt x="0" y="51"/>
                  <a:pt x="0" y="50"/>
                  <a:pt x="0" y="49"/>
                </a:cubicBezTo>
                <a:cubicBezTo>
                  <a:pt x="0" y="53"/>
                  <a:pt x="0" y="53"/>
                  <a:pt x="0" y="53"/>
                </a:cubicBezTo>
                <a:cubicBezTo>
                  <a:pt x="1" y="54"/>
                  <a:pt x="2" y="55"/>
                  <a:pt x="2" y="55"/>
                </a:cubicBezTo>
                <a:cubicBezTo>
                  <a:pt x="8" y="61"/>
                  <a:pt x="12" y="69"/>
                  <a:pt x="12" y="78"/>
                </a:cubicBezTo>
                <a:cubicBezTo>
                  <a:pt x="10" y="78"/>
                  <a:pt x="9" y="79"/>
                  <a:pt x="8" y="79"/>
                </a:cubicBezTo>
                <a:cubicBezTo>
                  <a:pt x="8" y="79"/>
                  <a:pt x="8" y="78"/>
                  <a:pt x="8" y="78"/>
                </a:cubicBezTo>
                <a:cubicBezTo>
                  <a:pt x="8" y="70"/>
                  <a:pt x="5" y="63"/>
                  <a:pt x="0" y="58"/>
                </a:cubicBezTo>
                <a:cubicBezTo>
                  <a:pt x="0" y="60"/>
                  <a:pt x="0" y="60"/>
                  <a:pt x="0" y="60"/>
                </a:cubicBezTo>
                <a:cubicBezTo>
                  <a:pt x="4" y="65"/>
                  <a:pt x="7" y="71"/>
                  <a:pt x="7" y="78"/>
                </a:cubicBezTo>
                <a:cubicBezTo>
                  <a:pt x="7" y="78"/>
                  <a:pt x="7" y="79"/>
                  <a:pt x="7" y="80"/>
                </a:cubicBezTo>
                <a:cubicBezTo>
                  <a:pt x="5" y="80"/>
                  <a:pt x="4" y="81"/>
                  <a:pt x="2" y="82"/>
                </a:cubicBezTo>
                <a:cubicBezTo>
                  <a:pt x="3" y="81"/>
                  <a:pt x="3" y="79"/>
                  <a:pt x="3" y="78"/>
                </a:cubicBezTo>
                <a:cubicBezTo>
                  <a:pt x="3" y="74"/>
                  <a:pt x="2" y="70"/>
                  <a:pt x="0" y="66"/>
                </a:cubicBezTo>
                <a:cubicBezTo>
                  <a:pt x="0" y="69"/>
                  <a:pt x="0" y="69"/>
                  <a:pt x="0" y="69"/>
                </a:cubicBezTo>
                <a:cubicBezTo>
                  <a:pt x="1" y="71"/>
                  <a:pt x="2" y="74"/>
                  <a:pt x="2" y="78"/>
                </a:cubicBezTo>
                <a:cubicBezTo>
                  <a:pt x="2" y="80"/>
                  <a:pt x="2" y="81"/>
                  <a:pt x="1" y="83"/>
                </a:cubicBezTo>
                <a:cubicBezTo>
                  <a:pt x="1" y="84"/>
                  <a:pt x="0" y="84"/>
                  <a:pt x="0" y="84"/>
                </a:cubicBezTo>
                <a:cubicBezTo>
                  <a:pt x="0" y="86"/>
                  <a:pt x="0" y="86"/>
                  <a:pt x="0" y="86"/>
                </a:cubicBezTo>
                <a:cubicBezTo>
                  <a:pt x="6" y="80"/>
                  <a:pt x="13" y="77"/>
                  <a:pt x="21" y="77"/>
                </a:cubicBezTo>
                <a:cubicBezTo>
                  <a:pt x="30" y="77"/>
                  <a:pt x="38" y="81"/>
                  <a:pt x="44" y="86"/>
                </a:cubicBezTo>
                <a:cubicBezTo>
                  <a:pt x="47" y="89"/>
                  <a:pt x="49" y="93"/>
                  <a:pt x="51" y="98"/>
                </a:cubicBezTo>
                <a:cubicBezTo>
                  <a:pt x="52" y="98"/>
                  <a:pt x="52" y="98"/>
                  <a:pt x="52" y="98"/>
                </a:cubicBezTo>
                <a:cubicBezTo>
                  <a:pt x="52" y="97"/>
                  <a:pt x="51" y="96"/>
                  <a:pt x="51" y="96"/>
                </a:cubicBezTo>
                <a:cubicBezTo>
                  <a:pt x="54" y="93"/>
                  <a:pt x="58" y="91"/>
                  <a:pt x="63" y="91"/>
                </a:cubicBezTo>
                <a:cubicBezTo>
                  <a:pt x="67" y="91"/>
                  <a:pt x="71" y="93"/>
                  <a:pt x="74" y="96"/>
                </a:cubicBezTo>
                <a:cubicBezTo>
                  <a:pt x="74" y="96"/>
                  <a:pt x="73" y="97"/>
                  <a:pt x="73" y="98"/>
                </a:cubicBezTo>
                <a:cubicBezTo>
                  <a:pt x="74" y="98"/>
                  <a:pt x="74" y="98"/>
                  <a:pt x="74" y="98"/>
                </a:cubicBezTo>
                <a:cubicBezTo>
                  <a:pt x="76" y="93"/>
                  <a:pt x="78" y="89"/>
                  <a:pt x="82" y="86"/>
                </a:cubicBezTo>
                <a:cubicBezTo>
                  <a:pt x="87" y="81"/>
                  <a:pt x="95" y="77"/>
                  <a:pt x="104" y="77"/>
                </a:cubicBezTo>
                <a:cubicBezTo>
                  <a:pt x="112" y="77"/>
                  <a:pt x="120" y="81"/>
                  <a:pt x="126" y="86"/>
                </a:cubicBezTo>
                <a:cubicBezTo>
                  <a:pt x="129" y="89"/>
                  <a:pt x="132" y="93"/>
                  <a:pt x="133" y="98"/>
                </a:cubicBezTo>
                <a:cubicBezTo>
                  <a:pt x="134" y="98"/>
                  <a:pt x="134" y="98"/>
                  <a:pt x="134" y="98"/>
                </a:cubicBezTo>
                <a:cubicBezTo>
                  <a:pt x="134" y="97"/>
                  <a:pt x="134" y="96"/>
                  <a:pt x="133" y="96"/>
                </a:cubicBezTo>
                <a:cubicBezTo>
                  <a:pt x="136" y="93"/>
                  <a:pt x="140" y="91"/>
                  <a:pt x="145" y="91"/>
                </a:cubicBezTo>
                <a:cubicBezTo>
                  <a:pt x="149" y="91"/>
                  <a:pt x="153" y="93"/>
                  <a:pt x="156" y="96"/>
                </a:cubicBezTo>
                <a:cubicBezTo>
                  <a:pt x="156" y="96"/>
                  <a:pt x="156" y="97"/>
                  <a:pt x="155" y="98"/>
                </a:cubicBezTo>
                <a:cubicBezTo>
                  <a:pt x="156" y="98"/>
                  <a:pt x="156" y="98"/>
                  <a:pt x="156" y="98"/>
                </a:cubicBezTo>
                <a:cubicBezTo>
                  <a:pt x="158" y="93"/>
                  <a:pt x="161" y="89"/>
                  <a:pt x="164" y="86"/>
                </a:cubicBezTo>
                <a:cubicBezTo>
                  <a:pt x="169" y="81"/>
                  <a:pt x="177" y="77"/>
                  <a:pt x="186" y="77"/>
                </a:cubicBezTo>
                <a:cubicBezTo>
                  <a:pt x="195" y="77"/>
                  <a:pt x="202" y="81"/>
                  <a:pt x="208" y="86"/>
                </a:cubicBezTo>
                <a:cubicBezTo>
                  <a:pt x="211" y="89"/>
                  <a:pt x="214" y="93"/>
                  <a:pt x="215" y="98"/>
                </a:cubicBezTo>
                <a:cubicBezTo>
                  <a:pt x="216" y="98"/>
                  <a:pt x="216" y="98"/>
                  <a:pt x="216" y="98"/>
                </a:cubicBezTo>
                <a:cubicBezTo>
                  <a:pt x="216" y="97"/>
                  <a:pt x="216" y="96"/>
                  <a:pt x="216" y="96"/>
                </a:cubicBezTo>
                <a:cubicBezTo>
                  <a:pt x="219" y="93"/>
                  <a:pt x="223" y="91"/>
                  <a:pt x="227" y="91"/>
                </a:cubicBezTo>
                <a:cubicBezTo>
                  <a:pt x="231" y="91"/>
                  <a:pt x="235" y="93"/>
                  <a:pt x="238" y="96"/>
                </a:cubicBezTo>
                <a:cubicBezTo>
                  <a:pt x="238" y="96"/>
                  <a:pt x="238" y="97"/>
                  <a:pt x="238" y="98"/>
                </a:cubicBezTo>
                <a:cubicBezTo>
                  <a:pt x="239" y="98"/>
                  <a:pt x="239" y="98"/>
                  <a:pt x="239" y="98"/>
                </a:cubicBezTo>
                <a:cubicBezTo>
                  <a:pt x="240" y="93"/>
                  <a:pt x="243" y="89"/>
                  <a:pt x="246" y="86"/>
                </a:cubicBezTo>
                <a:cubicBezTo>
                  <a:pt x="252" y="81"/>
                  <a:pt x="259" y="77"/>
                  <a:pt x="268" y="77"/>
                </a:cubicBezTo>
                <a:cubicBezTo>
                  <a:pt x="277" y="77"/>
                  <a:pt x="285" y="81"/>
                  <a:pt x="290" y="86"/>
                </a:cubicBezTo>
                <a:cubicBezTo>
                  <a:pt x="293" y="89"/>
                  <a:pt x="296" y="93"/>
                  <a:pt x="297" y="98"/>
                </a:cubicBezTo>
                <a:cubicBezTo>
                  <a:pt x="299" y="98"/>
                  <a:pt x="299" y="98"/>
                  <a:pt x="299" y="98"/>
                </a:cubicBezTo>
                <a:cubicBezTo>
                  <a:pt x="298" y="97"/>
                  <a:pt x="298" y="96"/>
                  <a:pt x="298" y="96"/>
                </a:cubicBezTo>
                <a:cubicBezTo>
                  <a:pt x="301" y="93"/>
                  <a:pt x="305" y="91"/>
                  <a:pt x="309" y="91"/>
                </a:cubicBezTo>
                <a:cubicBezTo>
                  <a:pt x="314" y="91"/>
                  <a:pt x="318" y="93"/>
                  <a:pt x="321" y="96"/>
                </a:cubicBezTo>
                <a:cubicBezTo>
                  <a:pt x="320" y="96"/>
                  <a:pt x="320" y="97"/>
                  <a:pt x="320" y="98"/>
                </a:cubicBezTo>
                <a:cubicBezTo>
                  <a:pt x="321" y="98"/>
                  <a:pt x="321" y="98"/>
                  <a:pt x="321" y="98"/>
                </a:cubicBezTo>
                <a:cubicBezTo>
                  <a:pt x="323" y="93"/>
                  <a:pt x="325" y="89"/>
                  <a:pt x="328" y="86"/>
                </a:cubicBezTo>
                <a:cubicBezTo>
                  <a:pt x="334" y="81"/>
                  <a:pt x="342" y="77"/>
                  <a:pt x="350" y="77"/>
                </a:cubicBezTo>
                <a:cubicBezTo>
                  <a:pt x="359" y="77"/>
                  <a:pt x="367" y="81"/>
                  <a:pt x="373" y="86"/>
                </a:cubicBezTo>
                <a:cubicBezTo>
                  <a:pt x="376" y="89"/>
                  <a:pt x="378" y="93"/>
                  <a:pt x="380" y="98"/>
                </a:cubicBezTo>
                <a:cubicBezTo>
                  <a:pt x="381" y="98"/>
                  <a:pt x="381" y="98"/>
                  <a:pt x="381" y="98"/>
                </a:cubicBezTo>
                <a:cubicBezTo>
                  <a:pt x="381" y="97"/>
                  <a:pt x="380" y="96"/>
                  <a:pt x="380" y="96"/>
                </a:cubicBezTo>
                <a:cubicBezTo>
                  <a:pt x="383" y="93"/>
                  <a:pt x="387" y="91"/>
                  <a:pt x="391" y="91"/>
                </a:cubicBezTo>
                <a:cubicBezTo>
                  <a:pt x="396" y="91"/>
                  <a:pt x="400" y="93"/>
                  <a:pt x="403" y="96"/>
                </a:cubicBezTo>
                <a:cubicBezTo>
                  <a:pt x="403" y="96"/>
                  <a:pt x="402" y="97"/>
                  <a:pt x="402" y="98"/>
                </a:cubicBezTo>
                <a:cubicBezTo>
                  <a:pt x="403" y="98"/>
                  <a:pt x="403" y="98"/>
                  <a:pt x="403" y="98"/>
                </a:cubicBezTo>
                <a:cubicBezTo>
                  <a:pt x="405" y="93"/>
                  <a:pt x="407" y="89"/>
                  <a:pt x="410" y="86"/>
                </a:cubicBezTo>
                <a:cubicBezTo>
                  <a:pt x="416" y="81"/>
                  <a:pt x="424" y="77"/>
                  <a:pt x="433" y="77"/>
                </a:cubicBezTo>
                <a:cubicBezTo>
                  <a:pt x="441" y="77"/>
                  <a:pt x="449" y="81"/>
                  <a:pt x="455" y="86"/>
                </a:cubicBezTo>
                <a:cubicBezTo>
                  <a:pt x="458" y="89"/>
                  <a:pt x="460" y="93"/>
                  <a:pt x="462" y="98"/>
                </a:cubicBezTo>
                <a:cubicBezTo>
                  <a:pt x="463" y="98"/>
                  <a:pt x="463" y="98"/>
                  <a:pt x="463" y="98"/>
                </a:cubicBezTo>
                <a:cubicBezTo>
                  <a:pt x="463" y="97"/>
                  <a:pt x="463" y="96"/>
                  <a:pt x="462" y="96"/>
                </a:cubicBezTo>
                <a:cubicBezTo>
                  <a:pt x="465" y="93"/>
                  <a:pt x="469" y="91"/>
                  <a:pt x="474" y="91"/>
                </a:cubicBezTo>
                <a:cubicBezTo>
                  <a:pt x="478" y="91"/>
                  <a:pt x="482" y="93"/>
                  <a:pt x="485" y="96"/>
                </a:cubicBezTo>
                <a:cubicBezTo>
                  <a:pt x="485" y="96"/>
                  <a:pt x="485" y="97"/>
                  <a:pt x="484" y="98"/>
                </a:cubicBezTo>
                <a:cubicBezTo>
                  <a:pt x="485" y="98"/>
                  <a:pt x="485" y="98"/>
                  <a:pt x="485" y="98"/>
                </a:cubicBezTo>
                <a:cubicBezTo>
                  <a:pt x="486" y="95"/>
                  <a:pt x="487" y="93"/>
                  <a:pt x="488" y="91"/>
                </a:cubicBezTo>
                <a:cubicBezTo>
                  <a:pt x="488" y="90"/>
                  <a:pt x="488" y="90"/>
                  <a:pt x="488" y="90"/>
                </a:cubicBezTo>
                <a:cubicBezTo>
                  <a:pt x="488" y="90"/>
                  <a:pt x="488" y="90"/>
                  <a:pt x="488" y="91"/>
                </a:cubicBezTo>
                <a:cubicBezTo>
                  <a:pt x="484" y="88"/>
                  <a:pt x="479" y="86"/>
                  <a:pt x="474" y="86"/>
                </a:cubicBezTo>
                <a:cubicBezTo>
                  <a:pt x="468" y="86"/>
                  <a:pt x="463" y="88"/>
                  <a:pt x="460" y="91"/>
                </a:cubicBezTo>
                <a:cubicBezTo>
                  <a:pt x="459" y="90"/>
                  <a:pt x="458" y="89"/>
                  <a:pt x="457" y="88"/>
                </a:cubicBezTo>
                <a:cubicBezTo>
                  <a:pt x="462" y="84"/>
                  <a:pt x="467" y="82"/>
                  <a:pt x="474" y="82"/>
                </a:cubicBezTo>
                <a:cubicBezTo>
                  <a:pt x="479" y="82"/>
                  <a:pt x="484" y="84"/>
                  <a:pt x="488" y="86"/>
                </a:cubicBezTo>
                <a:cubicBezTo>
                  <a:pt x="488" y="85"/>
                  <a:pt x="488" y="85"/>
                  <a:pt x="488" y="85"/>
                </a:cubicBezTo>
                <a:cubicBezTo>
                  <a:pt x="484" y="83"/>
                  <a:pt x="479" y="81"/>
                  <a:pt x="474" y="81"/>
                </a:cubicBezTo>
                <a:cubicBezTo>
                  <a:pt x="467" y="81"/>
                  <a:pt x="461" y="83"/>
                  <a:pt x="457" y="87"/>
                </a:cubicBezTo>
                <a:cubicBezTo>
                  <a:pt x="456" y="86"/>
                  <a:pt x="455" y="85"/>
                  <a:pt x="454" y="84"/>
                </a:cubicBezTo>
                <a:cubicBezTo>
                  <a:pt x="459" y="80"/>
                  <a:pt x="466" y="77"/>
                  <a:pt x="474" y="77"/>
                </a:cubicBezTo>
                <a:cubicBezTo>
                  <a:pt x="479" y="77"/>
                  <a:pt x="484" y="78"/>
                  <a:pt x="488" y="81"/>
                </a:cubicBezTo>
                <a:cubicBezTo>
                  <a:pt x="488" y="80"/>
                  <a:pt x="488" y="80"/>
                  <a:pt x="488" y="80"/>
                </a:cubicBezTo>
                <a:cubicBezTo>
                  <a:pt x="488" y="79"/>
                  <a:pt x="487" y="79"/>
                  <a:pt x="487" y="79"/>
                </a:cubicBezTo>
                <a:cubicBezTo>
                  <a:pt x="487" y="79"/>
                  <a:pt x="487" y="78"/>
                  <a:pt x="487" y="78"/>
                </a:cubicBezTo>
                <a:cubicBezTo>
                  <a:pt x="487" y="70"/>
                  <a:pt x="481" y="64"/>
                  <a:pt x="474" y="64"/>
                </a:cubicBezTo>
                <a:cubicBezTo>
                  <a:pt x="466" y="64"/>
                  <a:pt x="460" y="70"/>
                  <a:pt x="460" y="78"/>
                </a:cubicBezTo>
                <a:cubicBezTo>
                  <a:pt x="460" y="78"/>
                  <a:pt x="460" y="79"/>
                  <a:pt x="460" y="79"/>
                </a:cubicBezTo>
                <a:cubicBezTo>
                  <a:pt x="459" y="80"/>
                  <a:pt x="458" y="80"/>
                  <a:pt x="457" y="81"/>
                </a:cubicBezTo>
                <a:cubicBezTo>
                  <a:pt x="457" y="80"/>
                  <a:pt x="456" y="79"/>
                  <a:pt x="456" y="78"/>
                </a:cubicBezTo>
                <a:cubicBezTo>
                  <a:pt x="456" y="73"/>
                  <a:pt x="458" y="69"/>
                  <a:pt x="461" y="66"/>
                </a:cubicBezTo>
                <a:cubicBezTo>
                  <a:pt x="465" y="62"/>
                  <a:pt x="469" y="60"/>
                  <a:pt x="474" y="60"/>
                </a:cubicBezTo>
                <a:cubicBezTo>
                  <a:pt x="478" y="60"/>
                  <a:pt x="483" y="62"/>
                  <a:pt x="486" y="66"/>
                </a:cubicBezTo>
                <a:cubicBezTo>
                  <a:pt x="487" y="67"/>
                  <a:pt x="488" y="68"/>
                  <a:pt x="488" y="69"/>
                </a:cubicBezTo>
                <a:cubicBezTo>
                  <a:pt x="488" y="67"/>
                  <a:pt x="488" y="67"/>
                  <a:pt x="488" y="67"/>
                </a:cubicBezTo>
                <a:cubicBezTo>
                  <a:pt x="485" y="62"/>
                  <a:pt x="480" y="59"/>
                  <a:pt x="474" y="59"/>
                </a:cubicBezTo>
                <a:cubicBezTo>
                  <a:pt x="464" y="59"/>
                  <a:pt x="455" y="68"/>
                  <a:pt x="455" y="78"/>
                </a:cubicBezTo>
                <a:cubicBezTo>
                  <a:pt x="455" y="79"/>
                  <a:pt x="456" y="80"/>
                  <a:pt x="456" y="81"/>
                </a:cubicBezTo>
                <a:cubicBezTo>
                  <a:pt x="455" y="82"/>
                  <a:pt x="454" y="83"/>
                  <a:pt x="453" y="83"/>
                </a:cubicBezTo>
                <a:cubicBezTo>
                  <a:pt x="453" y="83"/>
                  <a:pt x="453" y="83"/>
                  <a:pt x="453" y="83"/>
                </a:cubicBezTo>
                <a:cubicBezTo>
                  <a:pt x="452" y="81"/>
                  <a:pt x="452" y="80"/>
                  <a:pt x="452" y="78"/>
                </a:cubicBezTo>
                <a:cubicBezTo>
                  <a:pt x="452" y="72"/>
                  <a:pt x="454" y="66"/>
                  <a:pt x="458" y="62"/>
                </a:cubicBezTo>
                <a:cubicBezTo>
                  <a:pt x="462" y="58"/>
                  <a:pt x="468" y="56"/>
                  <a:pt x="474" y="56"/>
                </a:cubicBezTo>
                <a:cubicBezTo>
                  <a:pt x="479" y="56"/>
                  <a:pt x="485" y="58"/>
                  <a:pt x="488" y="62"/>
                </a:cubicBezTo>
                <a:cubicBezTo>
                  <a:pt x="488" y="61"/>
                  <a:pt x="488" y="61"/>
                  <a:pt x="488" y="61"/>
                </a:cubicBezTo>
                <a:cubicBezTo>
                  <a:pt x="484" y="57"/>
                  <a:pt x="479" y="55"/>
                  <a:pt x="474" y="55"/>
                </a:cubicBezTo>
                <a:cubicBezTo>
                  <a:pt x="461" y="55"/>
                  <a:pt x="451" y="65"/>
                  <a:pt x="451" y="78"/>
                </a:cubicBezTo>
                <a:cubicBezTo>
                  <a:pt x="451" y="79"/>
                  <a:pt x="451" y="81"/>
                  <a:pt x="451" y="82"/>
                </a:cubicBezTo>
                <a:cubicBezTo>
                  <a:pt x="450" y="81"/>
                  <a:pt x="449" y="80"/>
                  <a:pt x="447" y="80"/>
                </a:cubicBezTo>
                <a:cubicBezTo>
                  <a:pt x="447" y="79"/>
                  <a:pt x="447" y="78"/>
                  <a:pt x="447" y="78"/>
                </a:cubicBezTo>
                <a:cubicBezTo>
                  <a:pt x="447" y="70"/>
                  <a:pt x="450" y="64"/>
                  <a:pt x="455" y="59"/>
                </a:cubicBezTo>
                <a:cubicBezTo>
                  <a:pt x="460" y="54"/>
                  <a:pt x="466" y="51"/>
                  <a:pt x="474" y="51"/>
                </a:cubicBezTo>
                <a:cubicBezTo>
                  <a:pt x="479" y="51"/>
                  <a:pt x="484" y="53"/>
                  <a:pt x="488" y="56"/>
                </a:cubicBezTo>
                <a:cubicBezTo>
                  <a:pt x="488" y="54"/>
                  <a:pt x="488" y="54"/>
                  <a:pt x="488" y="54"/>
                </a:cubicBezTo>
                <a:cubicBezTo>
                  <a:pt x="484" y="52"/>
                  <a:pt x="479" y="50"/>
                  <a:pt x="474" y="50"/>
                </a:cubicBezTo>
                <a:cubicBezTo>
                  <a:pt x="458" y="50"/>
                  <a:pt x="446" y="62"/>
                  <a:pt x="446" y="78"/>
                </a:cubicBezTo>
                <a:cubicBezTo>
                  <a:pt x="446" y="78"/>
                  <a:pt x="446" y="79"/>
                  <a:pt x="446" y="79"/>
                </a:cubicBezTo>
                <a:cubicBezTo>
                  <a:pt x="445" y="79"/>
                  <a:pt x="444" y="78"/>
                  <a:pt x="442" y="78"/>
                </a:cubicBezTo>
                <a:cubicBezTo>
                  <a:pt x="442" y="69"/>
                  <a:pt x="446" y="61"/>
                  <a:pt x="451" y="55"/>
                </a:cubicBezTo>
                <a:cubicBezTo>
                  <a:pt x="457" y="50"/>
                  <a:pt x="465" y="46"/>
                  <a:pt x="474" y="46"/>
                </a:cubicBezTo>
                <a:cubicBezTo>
                  <a:pt x="479" y="46"/>
                  <a:pt x="484" y="48"/>
                  <a:pt x="488" y="50"/>
                </a:cubicBezTo>
                <a:cubicBezTo>
                  <a:pt x="488" y="49"/>
                  <a:pt x="488" y="49"/>
                  <a:pt x="488" y="49"/>
                </a:cubicBezTo>
                <a:cubicBezTo>
                  <a:pt x="488" y="49"/>
                  <a:pt x="488" y="49"/>
                  <a:pt x="488" y="49"/>
                </a:cubicBezTo>
                <a:cubicBezTo>
                  <a:pt x="488" y="48"/>
                  <a:pt x="488" y="48"/>
                  <a:pt x="488" y="47"/>
                </a:cubicBezTo>
                <a:cubicBezTo>
                  <a:pt x="488" y="46"/>
                  <a:pt x="488" y="45"/>
                  <a:pt x="488" y="45"/>
                </a:cubicBezTo>
                <a:cubicBezTo>
                  <a:pt x="488" y="39"/>
                  <a:pt x="488" y="39"/>
                  <a:pt x="488" y="39"/>
                </a:cubicBezTo>
                <a:cubicBezTo>
                  <a:pt x="488" y="42"/>
                  <a:pt x="487" y="44"/>
                  <a:pt x="487" y="47"/>
                </a:cubicBezTo>
                <a:cubicBezTo>
                  <a:pt x="487" y="47"/>
                  <a:pt x="487" y="48"/>
                  <a:pt x="487" y="48"/>
                </a:cubicBezTo>
                <a:cubicBezTo>
                  <a:pt x="486" y="48"/>
                  <a:pt x="485" y="47"/>
                  <a:pt x="483" y="47"/>
                </a:cubicBezTo>
                <a:cubicBezTo>
                  <a:pt x="483" y="41"/>
                  <a:pt x="485" y="35"/>
                  <a:pt x="488" y="30"/>
                </a:cubicBezTo>
                <a:cubicBezTo>
                  <a:pt x="488" y="28"/>
                  <a:pt x="488" y="28"/>
                  <a:pt x="488" y="28"/>
                </a:cubicBezTo>
                <a:cubicBezTo>
                  <a:pt x="488" y="29"/>
                  <a:pt x="488" y="29"/>
                  <a:pt x="488" y="29"/>
                </a:cubicBezTo>
                <a:cubicBezTo>
                  <a:pt x="484" y="26"/>
                  <a:pt x="479" y="24"/>
                  <a:pt x="474" y="24"/>
                </a:cubicBezTo>
                <a:cubicBezTo>
                  <a:pt x="468" y="24"/>
                  <a:pt x="463" y="26"/>
                  <a:pt x="460" y="29"/>
                </a:cubicBezTo>
                <a:cubicBezTo>
                  <a:pt x="459" y="28"/>
                  <a:pt x="458" y="27"/>
                  <a:pt x="457" y="26"/>
                </a:cubicBezTo>
                <a:cubicBezTo>
                  <a:pt x="462" y="23"/>
                  <a:pt x="467" y="20"/>
                  <a:pt x="474" y="20"/>
                </a:cubicBezTo>
                <a:cubicBezTo>
                  <a:pt x="479" y="20"/>
                  <a:pt x="484" y="22"/>
                  <a:pt x="488" y="25"/>
                </a:cubicBezTo>
                <a:cubicBezTo>
                  <a:pt x="488" y="24"/>
                  <a:pt x="488" y="24"/>
                  <a:pt x="488" y="24"/>
                </a:cubicBezTo>
                <a:cubicBezTo>
                  <a:pt x="484" y="21"/>
                  <a:pt x="479" y="19"/>
                  <a:pt x="474" y="19"/>
                </a:cubicBezTo>
                <a:cubicBezTo>
                  <a:pt x="467" y="19"/>
                  <a:pt x="461" y="22"/>
                  <a:pt x="457" y="25"/>
                </a:cubicBezTo>
                <a:cubicBezTo>
                  <a:pt x="456" y="24"/>
                  <a:pt x="455" y="24"/>
                  <a:pt x="454" y="23"/>
                </a:cubicBezTo>
                <a:cubicBezTo>
                  <a:pt x="459" y="18"/>
                  <a:pt x="466" y="16"/>
                  <a:pt x="474" y="16"/>
                </a:cubicBezTo>
                <a:cubicBezTo>
                  <a:pt x="479" y="16"/>
                  <a:pt x="484" y="17"/>
                  <a:pt x="488" y="19"/>
                </a:cubicBezTo>
                <a:cubicBezTo>
                  <a:pt x="488" y="18"/>
                  <a:pt x="488" y="18"/>
                  <a:pt x="488" y="18"/>
                </a:cubicBezTo>
                <a:cubicBezTo>
                  <a:pt x="488" y="18"/>
                  <a:pt x="487" y="18"/>
                  <a:pt x="487" y="17"/>
                </a:cubicBezTo>
                <a:cubicBezTo>
                  <a:pt x="487" y="17"/>
                  <a:pt x="487" y="17"/>
                  <a:pt x="487" y="16"/>
                </a:cubicBezTo>
                <a:close/>
                <a:moveTo>
                  <a:pt x="21" y="15"/>
                </a:moveTo>
                <a:cubicBezTo>
                  <a:pt x="20" y="15"/>
                  <a:pt x="19" y="15"/>
                  <a:pt x="19" y="15"/>
                </a:cubicBezTo>
                <a:cubicBezTo>
                  <a:pt x="19" y="14"/>
                  <a:pt x="20" y="13"/>
                  <a:pt x="21" y="13"/>
                </a:cubicBezTo>
                <a:cubicBezTo>
                  <a:pt x="23" y="13"/>
                  <a:pt x="24" y="14"/>
                  <a:pt x="24" y="15"/>
                </a:cubicBezTo>
                <a:cubicBezTo>
                  <a:pt x="23" y="15"/>
                  <a:pt x="22" y="15"/>
                  <a:pt x="21" y="15"/>
                </a:cubicBezTo>
                <a:close/>
                <a:moveTo>
                  <a:pt x="25" y="15"/>
                </a:moveTo>
                <a:cubicBezTo>
                  <a:pt x="25" y="13"/>
                  <a:pt x="23" y="12"/>
                  <a:pt x="21" y="12"/>
                </a:cubicBezTo>
                <a:cubicBezTo>
                  <a:pt x="20" y="12"/>
                  <a:pt x="18" y="13"/>
                  <a:pt x="17" y="15"/>
                </a:cubicBezTo>
                <a:cubicBezTo>
                  <a:pt x="16" y="15"/>
                  <a:pt x="15" y="15"/>
                  <a:pt x="14" y="16"/>
                </a:cubicBezTo>
                <a:cubicBezTo>
                  <a:pt x="14" y="12"/>
                  <a:pt x="17" y="9"/>
                  <a:pt x="21" y="9"/>
                </a:cubicBezTo>
                <a:cubicBezTo>
                  <a:pt x="25" y="9"/>
                  <a:pt x="29" y="12"/>
                  <a:pt x="29" y="16"/>
                </a:cubicBezTo>
                <a:cubicBezTo>
                  <a:pt x="28" y="15"/>
                  <a:pt x="27" y="15"/>
                  <a:pt x="25" y="15"/>
                </a:cubicBezTo>
                <a:close/>
                <a:moveTo>
                  <a:pt x="30" y="16"/>
                </a:moveTo>
                <a:cubicBezTo>
                  <a:pt x="30" y="16"/>
                  <a:pt x="30" y="16"/>
                  <a:pt x="30" y="16"/>
                </a:cubicBezTo>
                <a:cubicBezTo>
                  <a:pt x="30" y="11"/>
                  <a:pt x="26" y="8"/>
                  <a:pt x="21" y="8"/>
                </a:cubicBezTo>
                <a:cubicBezTo>
                  <a:pt x="17" y="8"/>
                  <a:pt x="13" y="11"/>
                  <a:pt x="13" y="16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3"/>
                  <a:pt x="12" y="11"/>
                  <a:pt x="12" y="9"/>
                </a:cubicBezTo>
                <a:cubicBezTo>
                  <a:pt x="12" y="8"/>
                  <a:pt x="12" y="8"/>
                  <a:pt x="13" y="7"/>
                </a:cubicBezTo>
                <a:cubicBezTo>
                  <a:pt x="15" y="5"/>
                  <a:pt x="18" y="4"/>
                  <a:pt x="21" y="4"/>
                </a:cubicBezTo>
                <a:cubicBezTo>
                  <a:pt x="25" y="4"/>
                  <a:pt x="28" y="5"/>
                  <a:pt x="30" y="7"/>
                </a:cubicBezTo>
                <a:cubicBezTo>
                  <a:pt x="31" y="8"/>
                  <a:pt x="31" y="8"/>
                  <a:pt x="31" y="9"/>
                </a:cubicBezTo>
                <a:cubicBezTo>
                  <a:pt x="31" y="11"/>
                  <a:pt x="30" y="13"/>
                  <a:pt x="30" y="16"/>
                </a:cubicBezTo>
                <a:close/>
                <a:moveTo>
                  <a:pt x="474" y="87"/>
                </a:moveTo>
                <a:cubicBezTo>
                  <a:pt x="479" y="87"/>
                  <a:pt x="483" y="89"/>
                  <a:pt x="487" y="92"/>
                </a:cubicBezTo>
                <a:cubicBezTo>
                  <a:pt x="487" y="93"/>
                  <a:pt x="486" y="94"/>
                  <a:pt x="485" y="95"/>
                </a:cubicBezTo>
                <a:cubicBezTo>
                  <a:pt x="482" y="92"/>
                  <a:pt x="478" y="90"/>
                  <a:pt x="474" y="90"/>
                </a:cubicBezTo>
                <a:cubicBezTo>
                  <a:pt x="469" y="90"/>
                  <a:pt x="465" y="92"/>
                  <a:pt x="462" y="95"/>
                </a:cubicBezTo>
                <a:cubicBezTo>
                  <a:pt x="461" y="94"/>
                  <a:pt x="461" y="93"/>
                  <a:pt x="460" y="92"/>
                </a:cubicBezTo>
                <a:cubicBezTo>
                  <a:pt x="464" y="89"/>
                  <a:pt x="469" y="87"/>
                  <a:pt x="474" y="87"/>
                </a:cubicBezTo>
                <a:close/>
                <a:moveTo>
                  <a:pt x="474" y="76"/>
                </a:moveTo>
                <a:cubicBezTo>
                  <a:pt x="473" y="76"/>
                  <a:pt x="472" y="76"/>
                  <a:pt x="471" y="76"/>
                </a:cubicBezTo>
                <a:cubicBezTo>
                  <a:pt x="471" y="75"/>
                  <a:pt x="472" y="74"/>
                  <a:pt x="474" y="74"/>
                </a:cubicBezTo>
                <a:cubicBezTo>
                  <a:pt x="475" y="74"/>
                  <a:pt x="476" y="75"/>
                  <a:pt x="476" y="76"/>
                </a:cubicBezTo>
                <a:cubicBezTo>
                  <a:pt x="476" y="76"/>
                  <a:pt x="475" y="76"/>
                  <a:pt x="474" y="76"/>
                </a:cubicBezTo>
                <a:close/>
                <a:moveTo>
                  <a:pt x="478" y="76"/>
                </a:moveTo>
                <a:cubicBezTo>
                  <a:pt x="477" y="75"/>
                  <a:pt x="475" y="73"/>
                  <a:pt x="474" y="73"/>
                </a:cubicBezTo>
                <a:cubicBezTo>
                  <a:pt x="472" y="73"/>
                  <a:pt x="470" y="75"/>
                  <a:pt x="470" y="76"/>
                </a:cubicBezTo>
                <a:cubicBezTo>
                  <a:pt x="468" y="77"/>
                  <a:pt x="467" y="77"/>
                  <a:pt x="466" y="77"/>
                </a:cubicBezTo>
                <a:cubicBezTo>
                  <a:pt x="466" y="73"/>
                  <a:pt x="470" y="70"/>
                  <a:pt x="474" y="70"/>
                </a:cubicBezTo>
                <a:cubicBezTo>
                  <a:pt x="478" y="70"/>
                  <a:pt x="481" y="73"/>
                  <a:pt x="481" y="77"/>
                </a:cubicBezTo>
                <a:cubicBezTo>
                  <a:pt x="480" y="77"/>
                  <a:pt x="479" y="77"/>
                  <a:pt x="478" y="76"/>
                </a:cubicBezTo>
                <a:close/>
                <a:moveTo>
                  <a:pt x="465" y="69"/>
                </a:moveTo>
                <a:cubicBezTo>
                  <a:pt x="467" y="67"/>
                  <a:pt x="470" y="65"/>
                  <a:pt x="474" y="65"/>
                </a:cubicBezTo>
                <a:cubicBezTo>
                  <a:pt x="477" y="65"/>
                  <a:pt x="480" y="67"/>
                  <a:pt x="482" y="69"/>
                </a:cubicBezTo>
                <a:cubicBezTo>
                  <a:pt x="485" y="71"/>
                  <a:pt x="486" y="74"/>
                  <a:pt x="486" y="78"/>
                </a:cubicBezTo>
                <a:cubicBezTo>
                  <a:pt x="486" y="78"/>
                  <a:pt x="486" y="78"/>
                  <a:pt x="486" y="79"/>
                </a:cubicBezTo>
                <a:cubicBezTo>
                  <a:pt x="485" y="78"/>
                  <a:pt x="483" y="78"/>
                  <a:pt x="482" y="77"/>
                </a:cubicBezTo>
                <a:cubicBezTo>
                  <a:pt x="482" y="73"/>
                  <a:pt x="478" y="69"/>
                  <a:pt x="474" y="69"/>
                </a:cubicBezTo>
                <a:cubicBezTo>
                  <a:pt x="469" y="69"/>
                  <a:pt x="465" y="73"/>
                  <a:pt x="465" y="77"/>
                </a:cubicBezTo>
                <a:cubicBezTo>
                  <a:pt x="464" y="78"/>
                  <a:pt x="463" y="78"/>
                  <a:pt x="461" y="79"/>
                </a:cubicBezTo>
                <a:cubicBezTo>
                  <a:pt x="461" y="78"/>
                  <a:pt x="461" y="78"/>
                  <a:pt x="461" y="78"/>
                </a:cubicBezTo>
                <a:cubicBezTo>
                  <a:pt x="461" y="74"/>
                  <a:pt x="463" y="71"/>
                  <a:pt x="465" y="69"/>
                </a:cubicBezTo>
                <a:close/>
                <a:moveTo>
                  <a:pt x="424" y="7"/>
                </a:moveTo>
                <a:cubicBezTo>
                  <a:pt x="426" y="5"/>
                  <a:pt x="429" y="4"/>
                  <a:pt x="433" y="4"/>
                </a:cubicBezTo>
                <a:cubicBezTo>
                  <a:pt x="436" y="4"/>
                  <a:pt x="439" y="5"/>
                  <a:pt x="441" y="7"/>
                </a:cubicBezTo>
                <a:cubicBezTo>
                  <a:pt x="442" y="8"/>
                  <a:pt x="442" y="8"/>
                  <a:pt x="442" y="9"/>
                </a:cubicBezTo>
                <a:cubicBezTo>
                  <a:pt x="442" y="11"/>
                  <a:pt x="441" y="13"/>
                  <a:pt x="441" y="16"/>
                </a:cubicBezTo>
                <a:cubicBezTo>
                  <a:pt x="441" y="16"/>
                  <a:pt x="441" y="16"/>
                  <a:pt x="441" y="16"/>
                </a:cubicBezTo>
                <a:cubicBezTo>
                  <a:pt x="441" y="11"/>
                  <a:pt x="437" y="8"/>
                  <a:pt x="433" y="8"/>
                </a:cubicBezTo>
                <a:cubicBezTo>
                  <a:pt x="428" y="8"/>
                  <a:pt x="424" y="11"/>
                  <a:pt x="424" y="16"/>
                </a:cubicBezTo>
                <a:cubicBezTo>
                  <a:pt x="424" y="16"/>
                  <a:pt x="424" y="16"/>
                  <a:pt x="424" y="16"/>
                </a:cubicBezTo>
                <a:cubicBezTo>
                  <a:pt x="424" y="13"/>
                  <a:pt x="423" y="11"/>
                  <a:pt x="423" y="9"/>
                </a:cubicBezTo>
                <a:cubicBezTo>
                  <a:pt x="423" y="8"/>
                  <a:pt x="423" y="8"/>
                  <a:pt x="424" y="7"/>
                </a:cubicBezTo>
                <a:close/>
                <a:moveTo>
                  <a:pt x="433" y="12"/>
                </a:moveTo>
                <a:cubicBezTo>
                  <a:pt x="431" y="12"/>
                  <a:pt x="429" y="13"/>
                  <a:pt x="429" y="15"/>
                </a:cubicBezTo>
                <a:cubicBezTo>
                  <a:pt x="427" y="15"/>
                  <a:pt x="426" y="15"/>
                  <a:pt x="425" y="16"/>
                </a:cubicBezTo>
                <a:cubicBezTo>
                  <a:pt x="425" y="12"/>
                  <a:pt x="429" y="9"/>
                  <a:pt x="433" y="9"/>
                </a:cubicBezTo>
                <a:cubicBezTo>
                  <a:pt x="436" y="9"/>
                  <a:pt x="440" y="12"/>
                  <a:pt x="440" y="16"/>
                </a:cubicBezTo>
                <a:cubicBezTo>
                  <a:pt x="439" y="15"/>
                  <a:pt x="438" y="15"/>
                  <a:pt x="437" y="15"/>
                </a:cubicBezTo>
                <a:cubicBezTo>
                  <a:pt x="436" y="13"/>
                  <a:pt x="434" y="12"/>
                  <a:pt x="433" y="12"/>
                </a:cubicBezTo>
                <a:close/>
                <a:moveTo>
                  <a:pt x="435" y="15"/>
                </a:moveTo>
                <a:cubicBezTo>
                  <a:pt x="434" y="15"/>
                  <a:pt x="434" y="15"/>
                  <a:pt x="433" y="15"/>
                </a:cubicBezTo>
                <a:cubicBezTo>
                  <a:pt x="432" y="15"/>
                  <a:pt x="431" y="15"/>
                  <a:pt x="430" y="15"/>
                </a:cubicBezTo>
                <a:cubicBezTo>
                  <a:pt x="430" y="14"/>
                  <a:pt x="431" y="13"/>
                  <a:pt x="433" y="13"/>
                </a:cubicBezTo>
                <a:cubicBezTo>
                  <a:pt x="434" y="13"/>
                  <a:pt x="435" y="14"/>
                  <a:pt x="435" y="15"/>
                </a:cubicBezTo>
                <a:close/>
                <a:moveTo>
                  <a:pt x="383" y="7"/>
                </a:moveTo>
                <a:cubicBezTo>
                  <a:pt x="385" y="5"/>
                  <a:pt x="388" y="4"/>
                  <a:pt x="391" y="4"/>
                </a:cubicBezTo>
                <a:cubicBezTo>
                  <a:pt x="395" y="4"/>
                  <a:pt x="398" y="5"/>
                  <a:pt x="400" y="7"/>
                </a:cubicBezTo>
                <a:cubicBezTo>
                  <a:pt x="402" y="10"/>
                  <a:pt x="404" y="13"/>
                  <a:pt x="404" y="16"/>
                </a:cubicBezTo>
                <a:cubicBezTo>
                  <a:pt x="404" y="16"/>
                  <a:pt x="404" y="17"/>
                  <a:pt x="404" y="17"/>
                </a:cubicBezTo>
                <a:cubicBezTo>
                  <a:pt x="402" y="17"/>
                  <a:pt x="401" y="16"/>
                  <a:pt x="400" y="16"/>
                </a:cubicBezTo>
                <a:cubicBezTo>
                  <a:pt x="400" y="11"/>
                  <a:pt x="396" y="8"/>
                  <a:pt x="391" y="8"/>
                </a:cubicBezTo>
                <a:cubicBezTo>
                  <a:pt x="387" y="8"/>
                  <a:pt x="383" y="11"/>
                  <a:pt x="383" y="16"/>
                </a:cubicBezTo>
                <a:cubicBezTo>
                  <a:pt x="382" y="16"/>
                  <a:pt x="380" y="17"/>
                  <a:pt x="379" y="17"/>
                </a:cubicBezTo>
                <a:cubicBezTo>
                  <a:pt x="379" y="17"/>
                  <a:pt x="379" y="16"/>
                  <a:pt x="379" y="16"/>
                </a:cubicBezTo>
                <a:cubicBezTo>
                  <a:pt x="379" y="13"/>
                  <a:pt x="380" y="10"/>
                  <a:pt x="383" y="7"/>
                </a:cubicBezTo>
                <a:close/>
                <a:moveTo>
                  <a:pt x="391" y="12"/>
                </a:moveTo>
                <a:cubicBezTo>
                  <a:pt x="390" y="12"/>
                  <a:pt x="388" y="13"/>
                  <a:pt x="387" y="15"/>
                </a:cubicBezTo>
                <a:cubicBezTo>
                  <a:pt x="386" y="15"/>
                  <a:pt x="385" y="15"/>
                  <a:pt x="384" y="16"/>
                </a:cubicBezTo>
                <a:cubicBezTo>
                  <a:pt x="384" y="12"/>
                  <a:pt x="387" y="9"/>
                  <a:pt x="391" y="9"/>
                </a:cubicBezTo>
                <a:cubicBezTo>
                  <a:pt x="395" y="9"/>
                  <a:pt x="399" y="12"/>
                  <a:pt x="399" y="16"/>
                </a:cubicBezTo>
                <a:cubicBezTo>
                  <a:pt x="398" y="15"/>
                  <a:pt x="397" y="15"/>
                  <a:pt x="395" y="15"/>
                </a:cubicBezTo>
                <a:cubicBezTo>
                  <a:pt x="395" y="13"/>
                  <a:pt x="393" y="12"/>
                  <a:pt x="391" y="12"/>
                </a:cubicBezTo>
                <a:close/>
                <a:moveTo>
                  <a:pt x="394" y="15"/>
                </a:moveTo>
                <a:cubicBezTo>
                  <a:pt x="393" y="15"/>
                  <a:pt x="392" y="15"/>
                  <a:pt x="391" y="15"/>
                </a:cubicBezTo>
                <a:cubicBezTo>
                  <a:pt x="390" y="15"/>
                  <a:pt x="389" y="15"/>
                  <a:pt x="389" y="15"/>
                </a:cubicBezTo>
                <a:cubicBezTo>
                  <a:pt x="389" y="14"/>
                  <a:pt x="390" y="13"/>
                  <a:pt x="391" y="13"/>
                </a:cubicBezTo>
                <a:cubicBezTo>
                  <a:pt x="393" y="13"/>
                  <a:pt x="394" y="14"/>
                  <a:pt x="394" y="15"/>
                </a:cubicBezTo>
                <a:close/>
                <a:moveTo>
                  <a:pt x="391" y="16"/>
                </a:moveTo>
                <a:cubicBezTo>
                  <a:pt x="399" y="16"/>
                  <a:pt x="406" y="18"/>
                  <a:pt x="411" y="23"/>
                </a:cubicBezTo>
                <a:cubicBezTo>
                  <a:pt x="410" y="24"/>
                  <a:pt x="409" y="24"/>
                  <a:pt x="408" y="25"/>
                </a:cubicBezTo>
                <a:cubicBezTo>
                  <a:pt x="404" y="22"/>
                  <a:pt x="398" y="19"/>
                  <a:pt x="391" y="19"/>
                </a:cubicBezTo>
                <a:cubicBezTo>
                  <a:pt x="385" y="19"/>
                  <a:pt x="379" y="22"/>
                  <a:pt x="374" y="25"/>
                </a:cubicBezTo>
                <a:cubicBezTo>
                  <a:pt x="374" y="24"/>
                  <a:pt x="373" y="24"/>
                  <a:pt x="372" y="23"/>
                </a:cubicBezTo>
                <a:cubicBezTo>
                  <a:pt x="377" y="18"/>
                  <a:pt x="384" y="16"/>
                  <a:pt x="391" y="16"/>
                </a:cubicBezTo>
                <a:close/>
                <a:moveTo>
                  <a:pt x="391" y="43"/>
                </a:moveTo>
                <a:cubicBezTo>
                  <a:pt x="390" y="43"/>
                  <a:pt x="388" y="44"/>
                  <a:pt x="388" y="46"/>
                </a:cubicBezTo>
                <a:cubicBezTo>
                  <a:pt x="386" y="46"/>
                  <a:pt x="385" y="46"/>
                  <a:pt x="384" y="46"/>
                </a:cubicBezTo>
                <a:cubicBezTo>
                  <a:pt x="384" y="42"/>
                  <a:pt x="388" y="39"/>
                  <a:pt x="391" y="39"/>
                </a:cubicBezTo>
                <a:cubicBezTo>
                  <a:pt x="395" y="39"/>
                  <a:pt x="399" y="42"/>
                  <a:pt x="399" y="46"/>
                </a:cubicBezTo>
                <a:cubicBezTo>
                  <a:pt x="398" y="46"/>
                  <a:pt x="397" y="46"/>
                  <a:pt x="395" y="46"/>
                </a:cubicBezTo>
                <a:cubicBezTo>
                  <a:pt x="395" y="44"/>
                  <a:pt x="393" y="43"/>
                  <a:pt x="391" y="43"/>
                </a:cubicBezTo>
                <a:close/>
                <a:moveTo>
                  <a:pt x="394" y="45"/>
                </a:moveTo>
                <a:cubicBezTo>
                  <a:pt x="393" y="45"/>
                  <a:pt x="392" y="45"/>
                  <a:pt x="391" y="45"/>
                </a:cubicBezTo>
                <a:cubicBezTo>
                  <a:pt x="390" y="45"/>
                  <a:pt x="390" y="45"/>
                  <a:pt x="389" y="45"/>
                </a:cubicBezTo>
                <a:cubicBezTo>
                  <a:pt x="389" y="44"/>
                  <a:pt x="390" y="44"/>
                  <a:pt x="391" y="44"/>
                </a:cubicBezTo>
                <a:cubicBezTo>
                  <a:pt x="393" y="44"/>
                  <a:pt x="394" y="44"/>
                  <a:pt x="394" y="45"/>
                </a:cubicBezTo>
                <a:close/>
                <a:moveTo>
                  <a:pt x="391" y="38"/>
                </a:moveTo>
                <a:cubicBezTo>
                  <a:pt x="387" y="38"/>
                  <a:pt x="383" y="42"/>
                  <a:pt x="383" y="46"/>
                </a:cubicBezTo>
                <a:cubicBezTo>
                  <a:pt x="383" y="46"/>
                  <a:pt x="383" y="46"/>
                  <a:pt x="383" y="46"/>
                </a:cubicBezTo>
                <a:cubicBezTo>
                  <a:pt x="383" y="44"/>
                  <a:pt x="382" y="42"/>
                  <a:pt x="382" y="39"/>
                </a:cubicBezTo>
                <a:cubicBezTo>
                  <a:pt x="382" y="39"/>
                  <a:pt x="382" y="39"/>
                  <a:pt x="383" y="38"/>
                </a:cubicBezTo>
                <a:cubicBezTo>
                  <a:pt x="385" y="36"/>
                  <a:pt x="388" y="35"/>
                  <a:pt x="391" y="35"/>
                </a:cubicBezTo>
                <a:cubicBezTo>
                  <a:pt x="395" y="35"/>
                  <a:pt x="398" y="36"/>
                  <a:pt x="400" y="38"/>
                </a:cubicBezTo>
                <a:cubicBezTo>
                  <a:pt x="401" y="39"/>
                  <a:pt x="401" y="39"/>
                  <a:pt x="401" y="39"/>
                </a:cubicBezTo>
                <a:cubicBezTo>
                  <a:pt x="401" y="42"/>
                  <a:pt x="400" y="44"/>
                  <a:pt x="400" y="47"/>
                </a:cubicBezTo>
                <a:cubicBezTo>
                  <a:pt x="400" y="47"/>
                  <a:pt x="400" y="46"/>
                  <a:pt x="400" y="46"/>
                </a:cubicBezTo>
                <a:cubicBezTo>
                  <a:pt x="400" y="42"/>
                  <a:pt x="396" y="38"/>
                  <a:pt x="391" y="38"/>
                </a:cubicBezTo>
                <a:close/>
                <a:moveTo>
                  <a:pt x="391" y="34"/>
                </a:moveTo>
                <a:cubicBezTo>
                  <a:pt x="387" y="34"/>
                  <a:pt x="384" y="35"/>
                  <a:pt x="382" y="38"/>
                </a:cubicBezTo>
                <a:cubicBezTo>
                  <a:pt x="381" y="37"/>
                  <a:pt x="381" y="35"/>
                  <a:pt x="380" y="34"/>
                </a:cubicBezTo>
                <a:cubicBezTo>
                  <a:pt x="383" y="31"/>
                  <a:pt x="387" y="30"/>
                  <a:pt x="391" y="30"/>
                </a:cubicBezTo>
                <a:cubicBezTo>
                  <a:pt x="396" y="30"/>
                  <a:pt x="400" y="31"/>
                  <a:pt x="403" y="34"/>
                </a:cubicBezTo>
                <a:cubicBezTo>
                  <a:pt x="402" y="35"/>
                  <a:pt x="402" y="37"/>
                  <a:pt x="401" y="38"/>
                </a:cubicBezTo>
                <a:cubicBezTo>
                  <a:pt x="399" y="35"/>
                  <a:pt x="395" y="34"/>
                  <a:pt x="391" y="34"/>
                </a:cubicBezTo>
                <a:close/>
                <a:moveTo>
                  <a:pt x="391" y="29"/>
                </a:moveTo>
                <a:cubicBezTo>
                  <a:pt x="387" y="29"/>
                  <a:pt x="383" y="30"/>
                  <a:pt x="380" y="33"/>
                </a:cubicBezTo>
                <a:cubicBezTo>
                  <a:pt x="379" y="32"/>
                  <a:pt x="379" y="31"/>
                  <a:pt x="378" y="30"/>
                </a:cubicBezTo>
                <a:cubicBezTo>
                  <a:pt x="382" y="27"/>
                  <a:pt x="386" y="25"/>
                  <a:pt x="391" y="25"/>
                </a:cubicBezTo>
                <a:cubicBezTo>
                  <a:pt x="397" y="25"/>
                  <a:pt x="401" y="27"/>
                  <a:pt x="405" y="30"/>
                </a:cubicBezTo>
                <a:cubicBezTo>
                  <a:pt x="404" y="31"/>
                  <a:pt x="404" y="32"/>
                  <a:pt x="403" y="33"/>
                </a:cubicBezTo>
                <a:cubicBezTo>
                  <a:pt x="400" y="30"/>
                  <a:pt x="396" y="29"/>
                  <a:pt x="391" y="29"/>
                </a:cubicBezTo>
                <a:close/>
                <a:moveTo>
                  <a:pt x="391" y="24"/>
                </a:moveTo>
                <a:cubicBezTo>
                  <a:pt x="386" y="24"/>
                  <a:pt x="381" y="26"/>
                  <a:pt x="377" y="29"/>
                </a:cubicBezTo>
                <a:cubicBezTo>
                  <a:pt x="377" y="28"/>
                  <a:pt x="376" y="27"/>
                  <a:pt x="375" y="26"/>
                </a:cubicBezTo>
                <a:cubicBezTo>
                  <a:pt x="380" y="23"/>
                  <a:pt x="385" y="20"/>
                  <a:pt x="391" y="20"/>
                </a:cubicBezTo>
                <a:cubicBezTo>
                  <a:pt x="398" y="20"/>
                  <a:pt x="403" y="23"/>
                  <a:pt x="408" y="26"/>
                </a:cubicBezTo>
                <a:cubicBezTo>
                  <a:pt x="407" y="27"/>
                  <a:pt x="406" y="28"/>
                  <a:pt x="405" y="29"/>
                </a:cubicBezTo>
                <a:cubicBezTo>
                  <a:pt x="402" y="26"/>
                  <a:pt x="397" y="24"/>
                  <a:pt x="391" y="24"/>
                </a:cubicBezTo>
                <a:close/>
                <a:moveTo>
                  <a:pt x="342" y="7"/>
                </a:moveTo>
                <a:cubicBezTo>
                  <a:pt x="344" y="5"/>
                  <a:pt x="347" y="4"/>
                  <a:pt x="350" y="4"/>
                </a:cubicBezTo>
                <a:cubicBezTo>
                  <a:pt x="354" y="4"/>
                  <a:pt x="357" y="5"/>
                  <a:pt x="359" y="7"/>
                </a:cubicBezTo>
                <a:cubicBezTo>
                  <a:pt x="359" y="8"/>
                  <a:pt x="360" y="8"/>
                  <a:pt x="360" y="9"/>
                </a:cubicBezTo>
                <a:cubicBezTo>
                  <a:pt x="359" y="11"/>
                  <a:pt x="359" y="13"/>
                  <a:pt x="359" y="16"/>
                </a:cubicBezTo>
                <a:cubicBezTo>
                  <a:pt x="359" y="16"/>
                  <a:pt x="359" y="16"/>
                  <a:pt x="359" y="16"/>
                </a:cubicBezTo>
                <a:cubicBezTo>
                  <a:pt x="359" y="11"/>
                  <a:pt x="355" y="8"/>
                  <a:pt x="350" y="8"/>
                </a:cubicBezTo>
                <a:cubicBezTo>
                  <a:pt x="346" y="8"/>
                  <a:pt x="342" y="11"/>
                  <a:pt x="342" y="16"/>
                </a:cubicBezTo>
                <a:cubicBezTo>
                  <a:pt x="342" y="16"/>
                  <a:pt x="342" y="16"/>
                  <a:pt x="342" y="16"/>
                </a:cubicBezTo>
                <a:cubicBezTo>
                  <a:pt x="342" y="13"/>
                  <a:pt x="341" y="11"/>
                  <a:pt x="341" y="9"/>
                </a:cubicBezTo>
                <a:cubicBezTo>
                  <a:pt x="341" y="8"/>
                  <a:pt x="341" y="8"/>
                  <a:pt x="342" y="7"/>
                </a:cubicBezTo>
                <a:close/>
                <a:moveTo>
                  <a:pt x="350" y="12"/>
                </a:moveTo>
                <a:cubicBezTo>
                  <a:pt x="348" y="12"/>
                  <a:pt x="347" y="13"/>
                  <a:pt x="346" y="15"/>
                </a:cubicBezTo>
                <a:cubicBezTo>
                  <a:pt x="345" y="15"/>
                  <a:pt x="344" y="15"/>
                  <a:pt x="343" y="16"/>
                </a:cubicBezTo>
                <a:cubicBezTo>
                  <a:pt x="343" y="12"/>
                  <a:pt x="346" y="9"/>
                  <a:pt x="350" y="9"/>
                </a:cubicBezTo>
                <a:cubicBezTo>
                  <a:pt x="354" y="9"/>
                  <a:pt x="357" y="12"/>
                  <a:pt x="358" y="16"/>
                </a:cubicBezTo>
                <a:cubicBezTo>
                  <a:pt x="357" y="15"/>
                  <a:pt x="356" y="15"/>
                  <a:pt x="354" y="15"/>
                </a:cubicBezTo>
                <a:cubicBezTo>
                  <a:pt x="354" y="13"/>
                  <a:pt x="352" y="12"/>
                  <a:pt x="350" y="12"/>
                </a:cubicBezTo>
                <a:close/>
                <a:moveTo>
                  <a:pt x="353" y="15"/>
                </a:moveTo>
                <a:cubicBezTo>
                  <a:pt x="352" y="15"/>
                  <a:pt x="351" y="15"/>
                  <a:pt x="350" y="15"/>
                </a:cubicBezTo>
                <a:cubicBezTo>
                  <a:pt x="349" y="15"/>
                  <a:pt x="348" y="15"/>
                  <a:pt x="347" y="15"/>
                </a:cubicBezTo>
                <a:cubicBezTo>
                  <a:pt x="348" y="14"/>
                  <a:pt x="349" y="13"/>
                  <a:pt x="350" y="13"/>
                </a:cubicBezTo>
                <a:cubicBezTo>
                  <a:pt x="352" y="13"/>
                  <a:pt x="353" y="14"/>
                  <a:pt x="353" y="15"/>
                </a:cubicBezTo>
                <a:close/>
                <a:moveTo>
                  <a:pt x="350" y="16"/>
                </a:moveTo>
                <a:cubicBezTo>
                  <a:pt x="359" y="16"/>
                  <a:pt x="367" y="19"/>
                  <a:pt x="373" y="25"/>
                </a:cubicBezTo>
                <a:cubicBezTo>
                  <a:pt x="378" y="30"/>
                  <a:pt x="382" y="38"/>
                  <a:pt x="382" y="47"/>
                </a:cubicBezTo>
                <a:cubicBezTo>
                  <a:pt x="380" y="47"/>
                  <a:pt x="379" y="48"/>
                  <a:pt x="378" y="48"/>
                </a:cubicBezTo>
                <a:cubicBezTo>
                  <a:pt x="378" y="48"/>
                  <a:pt x="378" y="47"/>
                  <a:pt x="378" y="47"/>
                </a:cubicBezTo>
                <a:cubicBezTo>
                  <a:pt x="378" y="32"/>
                  <a:pt x="366" y="19"/>
                  <a:pt x="350" y="19"/>
                </a:cubicBezTo>
                <a:cubicBezTo>
                  <a:pt x="335" y="19"/>
                  <a:pt x="323" y="32"/>
                  <a:pt x="323" y="47"/>
                </a:cubicBezTo>
                <a:cubicBezTo>
                  <a:pt x="323" y="47"/>
                  <a:pt x="323" y="48"/>
                  <a:pt x="323" y="48"/>
                </a:cubicBezTo>
                <a:cubicBezTo>
                  <a:pt x="322" y="48"/>
                  <a:pt x="320" y="47"/>
                  <a:pt x="319" y="47"/>
                </a:cubicBezTo>
                <a:cubicBezTo>
                  <a:pt x="319" y="38"/>
                  <a:pt x="323" y="30"/>
                  <a:pt x="328" y="25"/>
                </a:cubicBezTo>
                <a:cubicBezTo>
                  <a:pt x="334" y="19"/>
                  <a:pt x="342" y="16"/>
                  <a:pt x="350" y="16"/>
                </a:cubicBezTo>
                <a:close/>
                <a:moveTo>
                  <a:pt x="350" y="24"/>
                </a:moveTo>
                <a:cubicBezTo>
                  <a:pt x="338" y="24"/>
                  <a:pt x="328" y="34"/>
                  <a:pt x="328" y="47"/>
                </a:cubicBezTo>
                <a:cubicBezTo>
                  <a:pt x="328" y="49"/>
                  <a:pt x="328" y="50"/>
                  <a:pt x="328" y="51"/>
                </a:cubicBezTo>
                <a:cubicBezTo>
                  <a:pt x="327" y="50"/>
                  <a:pt x="325" y="50"/>
                  <a:pt x="324" y="49"/>
                </a:cubicBezTo>
                <a:cubicBezTo>
                  <a:pt x="324" y="48"/>
                  <a:pt x="324" y="48"/>
                  <a:pt x="324" y="47"/>
                </a:cubicBezTo>
                <a:cubicBezTo>
                  <a:pt x="324" y="40"/>
                  <a:pt x="327" y="33"/>
                  <a:pt x="332" y="28"/>
                </a:cubicBezTo>
                <a:cubicBezTo>
                  <a:pt x="336" y="23"/>
                  <a:pt x="343" y="20"/>
                  <a:pt x="350" y="20"/>
                </a:cubicBezTo>
                <a:cubicBezTo>
                  <a:pt x="358" y="20"/>
                  <a:pt x="364" y="23"/>
                  <a:pt x="369" y="28"/>
                </a:cubicBezTo>
                <a:cubicBezTo>
                  <a:pt x="374" y="33"/>
                  <a:pt x="377" y="40"/>
                  <a:pt x="377" y="47"/>
                </a:cubicBezTo>
                <a:cubicBezTo>
                  <a:pt x="377" y="48"/>
                  <a:pt x="377" y="48"/>
                  <a:pt x="377" y="49"/>
                </a:cubicBezTo>
                <a:cubicBezTo>
                  <a:pt x="375" y="50"/>
                  <a:pt x="374" y="50"/>
                  <a:pt x="373" y="51"/>
                </a:cubicBezTo>
                <a:cubicBezTo>
                  <a:pt x="373" y="50"/>
                  <a:pt x="373" y="48"/>
                  <a:pt x="373" y="47"/>
                </a:cubicBezTo>
                <a:cubicBezTo>
                  <a:pt x="373" y="34"/>
                  <a:pt x="363" y="24"/>
                  <a:pt x="350" y="24"/>
                </a:cubicBezTo>
                <a:close/>
                <a:moveTo>
                  <a:pt x="350" y="59"/>
                </a:moveTo>
                <a:cubicBezTo>
                  <a:pt x="346" y="59"/>
                  <a:pt x="342" y="61"/>
                  <a:pt x="338" y="64"/>
                </a:cubicBezTo>
                <a:cubicBezTo>
                  <a:pt x="338" y="63"/>
                  <a:pt x="337" y="62"/>
                  <a:pt x="337" y="61"/>
                </a:cubicBezTo>
                <a:cubicBezTo>
                  <a:pt x="341" y="58"/>
                  <a:pt x="345" y="56"/>
                  <a:pt x="350" y="56"/>
                </a:cubicBezTo>
                <a:cubicBezTo>
                  <a:pt x="355" y="56"/>
                  <a:pt x="360" y="58"/>
                  <a:pt x="364" y="61"/>
                </a:cubicBezTo>
                <a:cubicBezTo>
                  <a:pt x="363" y="62"/>
                  <a:pt x="363" y="63"/>
                  <a:pt x="362" y="64"/>
                </a:cubicBezTo>
                <a:cubicBezTo>
                  <a:pt x="359" y="61"/>
                  <a:pt x="355" y="59"/>
                  <a:pt x="350" y="59"/>
                </a:cubicBezTo>
                <a:close/>
                <a:moveTo>
                  <a:pt x="362" y="65"/>
                </a:moveTo>
                <a:cubicBezTo>
                  <a:pt x="361" y="66"/>
                  <a:pt x="361" y="67"/>
                  <a:pt x="360" y="69"/>
                </a:cubicBezTo>
                <a:cubicBezTo>
                  <a:pt x="358" y="66"/>
                  <a:pt x="354" y="64"/>
                  <a:pt x="350" y="64"/>
                </a:cubicBezTo>
                <a:cubicBezTo>
                  <a:pt x="346" y="64"/>
                  <a:pt x="343" y="66"/>
                  <a:pt x="340" y="69"/>
                </a:cubicBezTo>
                <a:cubicBezTo>
                  <a:pt x="340" y="67"/>
                  <a:pt x="339" y="66"/>
                  <a:pt x="339" y="65"/>
                </a:cubicBezTo>
                <a:cubicBezTo>
                  <a:pt x="342" y="62"/>
                  <a:pt x="346" y="60"/>
                  <a:pt x="350" y="60"/>
                </a:cubicBezTo>
                <a:cubicBezTo>
                  <a:pt x="355" y="60"/>
                  <a:pt x="359" y="62"/>
                  <a:pt x="362" y="65"/>
                </a:cubicBezTo>
                <a:close/>
                <a:moveTo>
                  <a:pt x="350" y="55"/>
                </a:moveTo>
                <a:cubicBezTo>
                  <a:pt x="345" y="55"/>
                  <a:pt x="340" y="57"/>
                  <a:pt x="336" y="60"/>
                </a:cubicBezTo>
                <a:cubicBezTo>
                  <a:pt x="336" y="59"/>
                  <a:pt x="335" y="58"/>
                  <a:pt x="334" y="57"/>
                </a:cubicBezTo>
                <a:cubicBezTo>
                  <a:pt x="338" y="53"/>
                  <a:pt x="344" y="51"/>
                  <a:pt x="350" y="51"/>
                </a:cubicBezTo>
                <a:cubicBezTo>
                  <a:pt x="356" y="51"/>
                  <a:pt x="362" y="53"/>
                  <a:pt x="367" y="57"/>
                </a:cubicBezTo>
                <a:cubicBezTo>
                  <a:pt x="366" y="58"/>
                  <a:pt x="365" y="59"/>
                  <a:pt x="364" y="60"/>
                </a:cubicBezTo>
                <a:cubicBezTo>
                  <a:pt x="360" y="57"/>
                  <a:pt x="356" y="55"/>
                  <a:pt x="350" y="55"/>
                </a:cubicBezTo>
                <a:close/>
                <a:moveTo>
                  <a:pt x="350" y="50"/>
                </a:moveTo>
                <a:cubicBezTo>
                  <a:pt x="344" y="50"/>
                  <a:pt x="338" y="52"/>
                  <a:pt x="333" y="56"/>
                </a:cubicBezTo>
                <a:cubicBezTo>
                  <a:pt x="332" y="55"/>
                  <a:pt x="332" y="54"/>
                  <a:pt x="331" y="53"/>
                </a:cubicBezTo>
                <a:cubicBezTo>
                  <a:pt x="336" y="49"/>
                  <a:pt x="343" y="46"/>
                  <a:pt x="350" y="46"/>
                </a:cubicBezTo>
                <a:cubicBezTo>
                  <a:pt x="358" y="46"/>
                  <a:pt x="365" y="49"/>
                  <a:pt x="370" y="53"/>
                </a:cubicBezTo>
                <a:cubicBezTo>
                  <a:pt x="369" y="54"/>
                  <a:pt x="368" y="55"/>
                  <a:pt x="367" y="56"/>
                </a:cubicBezTo>
                <a:cubicBezTo>
                  <a:pt x="363" y="52"/>
                  <a:pt x="357" y="50"/>
                  <a:pt x="350" y="50"/>
                </a:cubicBezTo>
                <a:close/>
                <a:moveTo>
                  <a:pt x="350" y="34"/>
                </a:moveTo>
                <a:cubicBezTo>
                  <a:pt x="343" y="34"/>
                  <a:pt x="337" y="40"/>
                  <a:pt x="337" y="47"/>
                </a:cubicBezTo>
                <a:cubicBezTo>
                  <a:pt x="337" y="47"/>
                  <a:pt x="337" y="48"/>
                  <a:pt x="337" y="48"/>
                </a:cubicBezTo>
                <a:cubicBezTo>
                  <a:pt x="336" y="49"/>
                  <a:pt x="335" y="49"/>
                  <a:pt x="333" y="50"/>
                </a:cubicBezTo>
                <a:cubicBezTo>
                  <a:pt x="333" y="49"/>
                  <a:pt x="333" y="48"/>
                  <a:pt x="333" y="47"/>
                </a:cubicBezTo>
                <a:cubicBezTo>
                  <a:pt x="333" y="42"/>
                  <a:pt x="335" y="38"/>
                  <a:pt x="338" y="35"/>
                </a:cubicBezTo>
                <a:cubicBezTo>
                  <a:pt x="341" y="32"/>
                  <a:pt x="346" y="30"/>
                  <a:pt x="350" y="30"/>
                </a:cubicBezTo>
                <a:cubicBezTo>
                  <a:pt x="355" y="30"/>
                  <a:pt x="359" y="32"/>
                  <a:pt x="363" y="35"/>
                </a:cubicBezTo>
                <a:cubicBezTo>
                  <a:pt x="366" y="38"/>
                  <a:pt x="368" y="42"/>
                  <a:pt x="368" y="47"/>
                </a:cubicBezTo>
                <a:cubicBezTo>
                  <a:pt x="368" y="48"/>
                  <a:pt x="367" y="49"/>
                  <a:pt x="367" y="50"/>
                </a:cubicBezTo>
                <a:cubicBezTo>
                  <a:pt x="366" y="49"/>
                  <a:pt x="365" y="49"/>
                  <a:pt x="364" y="48"/>
                </a:cubicBezTo>
                <a:cubicBezTo>
                  <a:pt x="364" y="48"/>
                  <a:pt x="364" y="47"/>
                  <a:pt x="364" y="47"/>
                </a:cubicBezTo>
                <a:cubicBezTo>
                  <a:pt x="364" y="40"/>
                  <a:pt x="358" y="34"/>
                  <a:pt x="350" y="34"/>
                </a:cubicBezTo>
                <a:close/>
                <a:moveTo>
                  <a:pt x="350" y="43"/>
                </a:moveTo>
                <a:cubicBezTo>
                  <a:pt x="349" y="43"/>
                  <a:pt x="347" y="44"/>
                  <a:pt x="346" y="46"/>
                </a:cubicBezTo>
                <a:cubicBezTo>
                  <a:pt x="345" y="46"/>
                  <a:pt x="344" y="46"/>
                  <a:pt x="343" y="46"/>
                </a:cubicBezTo>
                <a:cubicBezTo>
                  <a:pt x="343" y="42"/>
                  <a:pt x="346" y="39"/>
                  <a:pt x="350" y="39"/>
                </a:cubicBezTo>
                <a:cubicBezTo>
                  <a:pt x="354" y="39"/>
                  <a:pt x="357" y="42"/>
                  <a:pt x="358" y="46"/>
                </a:cubicBezTo>
                <a:cubicBezTo>
                  <a:pt x="357" y="46"/>
                  <a:pt x="356" y="46"/>
                  <a:pt x="354" y="46"/>
                </a:cubicBezTo>
                <a:cubicBezTo>
                  <a:pt x="354" y="44"/>
                  <a:pt x="352" y="43"/>
                  <a:pt x="350" y="43"/>
                </a:cubicBezTo>
                <a:close/>
                <a:moveTo>
                  <a:pt x="353" y="45"/>
                </a:moveTo>
                <a:cubicBezTo>
                  <a:pt x="352" y="45"/>
                  <a:pt x="351" y="45"/>
                  <a:pt x="350" y="45"/>
                </a:cubicBezTo>
                <a:cubicBezTo>
                  <a:pt x="349" y="45"/>
                  <a:pt x="348" y="45"/>
                  <a:pt x="348" y="45"/>
                </a:cubicBezTo>
                <a:cubicBezTo>
                  <a:pt x="348" y="44"/>
                  <a:pt x="349" y="44"/>
                  <a:pt x="350" y="44"/>
                </a:cubicBezTo>
                <a:cubicBezTo>
                  <a:pt x="352" y="44"/>
                  <a:pt x="353" y="44"/>
                  <a:pt x="353" y="45"/>
                </a:cubicBezTo>
                <a:close/>
                <a:moveTo>
                  <a:pt x="350" y="38"/>
                </a:moveTo>
                <a:cubicBezTo>
                  <a:pt x="346" y="38"/>
                  <a:pt x="342" y="42"/>
                  <a:pt x="342" y="46"/>
                </a:cubicBezTo>
                <a:cubicBezTo>
                  <a:pt x="341" y="47"/>
                  <a:pt x="339" y="47"/>
                  <a:pt x="338" y="48"/>
                </a:cubicBezTo>
                <a:cubicBezTo>
                  <a:pt x="338" y="47"/>
                  <a:pt x="338" y="47"/>
                  <a:pt x="338" y="47"/>
                </a:cubicBezTo>
                <a:cubicBezTo>
                  <a:pt x="338" y="44"/>
                  <a:pt x="339" y="41"/>
                  <a:pt x="342" y="38"/>
                </a:cubicBezTo>
                <a:cubicBezTo>
                  <a:pt x="344" y="36"/>
                  <a:pt x="347" y="35"/>
                  <a:pt x="350" y="35"/>
                </a:cubicBezTo>
                <a:cubicBezTo>
                  <a:pt x="354" y="35"/>
                  <a:pt x="357" y="36"/>
                  <a:pt x="359" y="38"/>
                </a:cubicBezTo>
                <a:cubicBezTo>
                  <a:pt x="361" y="41"/>
                  <a:pt x="363" y="44"/>
                  <a:pt x="363" y="47"/>
                </a:cubicBezTo>
                <a:cubicBezTo>
                  <a:pt x="363" y="47"/>
                  <a:pt x="363" y="48"/>
                  <a:pt x="363" y="48"/>
                </a:cubicBezTo>
                <a:cubicBezTo>
                  <a:pt x="361" y="47"/>
                  <a:pt x="360" y="47"/>
                  <a:pt x="359" y="46"/>
                </a:cubicBezTo>
                <a:cubicBezTo>
                  <a:pt x="359" y="42"/>
                  <a:pt x="355" y="38"/>
                  <a:pt x="350" y="38"/>
                </a:cubicBezTo>
                <a:close/>
                <a:moveTo>
                  <a:pt x="368" y="51"/>
                </a:moveTo>
                <a:cubicBezTo>
                  <a:pt x="368" y="49"/>
                  <a:pt x="369" y="48"/>
                  <a:pt x="369" y="47"/>
                </a:cubicBezTo>
                <a:cubicBezTo>
                  <a:pt x="369" y="37"/>
                  <a:pt x="360" y="29"/>
                  <a:pt x="350" y="29"/>
                </a:cubicBezTo>
                <a:cubicBezTo>
                  <a:pt x="340" y="29"/>
                  <a:pt x="332" y="37"/>
                  <a:pt x="332" y="47"/>
                </a:cubicBezTo>
                <a:cubicBezTo>
                  <a:pt x="332" y="48"/>
                  <a:pt x="332" y="49"/>
                  <a:pt x="333" y="51"/>
                </a:cubicBezTo>
                <a:cubicBezTo>
                  <a:pt x="332" y="51"/>
                  <a:pt x="331" y="52"/>
                  <a:pt x="330" y="53"/>
                </a:cubicBezTo>
                <a:cubicBezTo>
                  <a:pt x="330" y="53"/>
                  <a:pt x="330" y="52"/>
                  <a:pt x="329" y="52"/>
                </a:cubicBezTo>
                <a:cubicBezTo>
                  <a:pt x="329" y="51"/>
                  <a:pt x="329" y="49"/>
                  <a:pt x="329" y="47"/>
                </a:cubicBezTo>
                <a:cubicBezTo>
                  <a:pt x="329" y="41"/>
                  <a:pt x="331" y="36"/>
                  <a:pt x="335" y="32"/>
                </a:cubicBezTo>
                <a:cubicBezTo>
                  <a:pt x="339" y="28"/>
                  <a:pt x="344" y="25"/>
                  <a:pt x="350" y="25"/>
                </a:cubicBezTo>
                <a:cubicBezTo>
                  <a:pt x="356" y="25"/>
                  <a:pt x="362" y="28"/>
                  <a:pt x="366" y="32"/>
                </a:cubicBezTo>
                <a:cubicBezTo>
                  <a:pt x="370" y="36"/>
                  <a:pt x="372" y="41"/>
                  <a:pt x="372" y="47"/>
                </a:cubicBezTo>
                <a:cubicBezTo>
                  <a:pt x="372" y="49"/>
                  <a:pt x="372" y="51"/>
                  <a:pt x="371" y="52"/>
                </a:cubicBezTo>
                <a:cubicBezTo>
                  <a:pt x="371" y="52"/>
                  <a:pt x="371" y="53"/>
                  <a:pt x="371" y="53"/>
                </a:cubicBezTo>
                <a:cubicBezTo>
                  <a:pt x="370" y="52"/>
                  <a:pt x="369" y="51"/>
                  <a:pt x="368" y="51"/>
                </a:cubicBezTo>
                <a:close/>
                <a:moveTo>
                  <a:pt x="309" y="43"/>
                </a:moveTo>
                <a:cubicBezTo>
                  <a:pt x="307" y="43"/>
                  <a:pt x="306" y="44"/>
                  <a:pt x="305" y="46"/>
                </a:cubicBezTo>
                <a:cubicBezTo>
                  <a:pt x="304" y="46"/>
                  <a:pt x="303" y="46"/>
                  <a:pt x="302" y="46"/>
                </a:cubicBezTo>
                <a:cubicBezTo>
                  <a:pt x="302" y="42"/>
                  <a:pt x="305" y="39"/>
                  <a:pt x="309" y="39"/>
                </a:cubicBezTo>
                <a:cubicBezTo>
                  <a:pt x="313" y="39"/>
                  <a:pt x="316" y="42"/>
                  <a:pt x="317" y="46"/>
                </a:cubicBezTo>
                <a:cubicBezTo>
                  <a:pt x="316" y="46"/>
                  <a:pt x="314" y="46"/>
                  <a:pt x="313" y="46"/>
                </a:cubicBezTo>
                <a:cubicBezTo>
                  <a:pt x="313" y="44"/>
                  <a:pt x="311" y="43"/>
                  <a:pt x="309" y="43"/>
                </a:cubicBezTo>
                <a:close/>
                <a:moveTo>
                  <a:pt x="312" y="45"/>
                </a:moveTo>
                <a:cubicBezTo>
                  <a:pt x="311" y="45"/>
                  <a:pt x="310" y="45"/>
                  <a:pt x="309" y="45"/>
                </a:cubicBezTo>
                <a:cubicBezTo>
                  <a:pt x="308" y="45"/>
                  <a:pt x="307" y="45"/>
                  <a:pt x="306" y="45"/>
                </a:cubicBezTo>
                <a:cubicBezTo>
                  <a:pt x="307" y="44"/>
                  <a:pt x="308" y="44"/>
                  <a:pt x="309" y="44"/>
                </a:cubicBezTo>
                <a:cubicBezTo>
                  <a:pt x="310" y="44"/>
                  <a:pt x="312" y="44"/>
                  <a:pt x="312" y="45"/>
                </a:cubicBezTo>
                <a:close/>
                <a:moveTo>
                  <a:pt x="309" y="38"/>
                </a:moveTo>
                <a:cubicBezTo>
                  <a:pt x="305" y="38"/>
                  <a:pt x="301" y="42"/>
                  <a:pt x="301" y="46"/>
                </a:cubicBezTo>
                <a:cubicBezTo>
                  <a:pt x="301" y="46"/>
                  <a:pt x="301" y="46"/>
                  <a:pt x="300" y="47"/>
                </a:cubicBezTo>
                <a:cubicBezTo>
                  <a:pt x="300" y="44"/>
                  <a:pt x="300" y="42"/>
                  <a:pt x="300" y="39"/>
                </a:cubicBezTo>
                <a:cubicBezTo>
                  <a:pt x="300" y="39"/>
                  <a:pt x="300" y="39"/>
                  <a:pt x="301" y="38"/>
                </a:cubicBezTo>
                <a:cubicBezTo>
                  <a:pt x="303" y="36"/>
                  <a:pt x="306" y="35"/>
                  <a:pt x="309" y="35"/>
                </a:cubicBezTo>
                <a:cubicBezTo>
                  <a:pt x="313" y="35"/>
                  <a:pt x="316" y="36"/>
                  <a:pt x="318" y="38"/>
                </a:cubicBezTo>
                <a:cubicBezTo>
                  <a:pt x="318" y="39"/>
                  <a:pt x="319" y="39"/>
                  <a:pt x="319" y="39"/>
                </a:cubicBezTo>
                <a:cubicBezTo>
                  <a:pt x="318" y="42"/>
                  <a:pt x="318" y="44"/>
                  <a:pt x="318" y="47"/>
                </a:cubicBezTo>
                <a:cubicBezTo>
                  <a:pt x="318" y="47"/>
                  <a:pt x="318" y="46"/>
                  <a:pt x="318" y="46"/>
                </a:cubicBezTo>
                <a:cubicBezTo>
                  <a:pt x="318" y="42"/>
                  <a:pt x="314" y="38"/>
                  <a:pt x="309" y="38"/>
                </a:cubicBezTo>
                <a:close/>
                <a:moveTo>
                  <a:pt x="309" y="34"/>
                </a:moveTo>
                <a:cubicBezTo>
                  <a:pt x="305" y="34"/>
                  <a:pt x="302" y="35"/>
                  <a:pt x="299" y="38"/>
                </a:cubicBezTo>
                <a:cubicBezTo>
                  <a:pt x="299" y="37"/>
                  <a:pt x="298" y="35"/>
                  <a:pt x="298" y="34"/>
                </a:cubicBezTo>
                <a:cubicBezTo>
                  <a:pt x="301" y="31"/>
                  <a:pt x="305" y="30"/>
                  <a:pt x="309" y="30"/>
                </a:cubicBezTo>
                <a:cubicBezTo>
                  <a:pt x="314" y="30"/>
                  <a:pt x="318" y="31"/>
                  <a:pt x="321" y="34"/>
                </a:cubicBezTo>
                <a:cubicBezTo>
                  <a:pt x="320" y="35"/>
                  <a:pt x="320" y="37"/>
                  <a:pt x="319" y="38"/>
                </a:cubicBezTo>
                <a:cubicBezTo>
                  <a:pt x="317" y="35"/>
                  <a:pt x="313" y="34"/>
                  <a:pt x="309" y="34"/>
                </a:cubicBezTo>
                <a:close/>
                <a:moveTo>
                  <a:pt x="309" y="25"/>
                </a:moveTo>
                <a:cubicBezTo>
                  <a:pt x="314" y="25"/>
                  <a:pt x="319" y="27"/>
                  <a:pt x="323" y="30"/>
                </a:cubicBezTo>
                <a:cubicBezTo>
                  <a:pt x="322" y="31"/>
                  <a:pt x="322" y="32"/>
                  <a:pt x="321" y="33"/>
                </a:cubicBezTo>
                <a:cubicBezTo>
                  <a:pt x="318" y="30"/>
                  <a:pt x="314" y="29"/>
                  <a:pt x="309" y="29"/>
                </a:cubicBezTo>
                <a:cubicBezTo>
                  <a:pt x="305" y="29"/>
                  <a:pt x="301" y="30"/>
                  <a:pt x="297" y="33"/>
                </a:cubicBezTo>
                <a:cubicBezTo>
                  <a:pt x="297" y="32"/>
                  <a:pt x="296" y="31"/>
                  <a:pt x="296" y="30"/>
                </a:cubicBezTo>
                <a:cubicBezTo>
                  <a:pt x="299" y="27"/>
                  <a:pt x="304" y="25"/>
                  <a:pt x="309" y="25"/>
                </a:cubicBezTo>
                <a:close/>
                <a:moveTo>
                  <a:pt x="295" y="29"/>
                </a:moveTo>
                <a:cubicBezTo>
                  <a:pt x="294" y="28"/>
                  <a:pt x="294" y="27"/>
                  <a:pt x="293" y="26"/>
                </a:cubicBezTo>
                <a:cubicBezTo>
                  <a:pt x="297" y="23"/>
                  <a:pt x="303" y="20"/>
                  <a:pt x="309" y="20"/>
                </a:cubicBezTo>
                <a:cubicBezTo>
                  <a:pt x="315" y="20"/>
                  <a:pt x="321" y="23"/>
                  <a:pt x="326" y="26"/>
                </a:cubicBezTo>
                <a:cubicBezTo>
                  <a:pt x="325" y="27"/>
                  <a:pt x="324" y="28"/>
                  <a:pt x="323" y="29"/>
                </a:cubicBezTo>
                <a:cubicBezTo>
                  <a:pt x="319" y="26"/>
                  <a:pt x="315" y="24"/>
                  <a:pt x="309" y="24"/>
                </a:cubicBezTo>
                <a:cubicBezTo>
                  <a:pt x="304" y="24"/>
                  <a:pt x="299" y="26"/>
                  <a:pt x="295" y="29"/>
                </a:cubicBezTo>
                <a:close/>
                <a:moveTo>
                  <a:pt x="300" y="7"/>
                </a:moveTo>
                <a:cubicBezTo>
                  <a:pt x="303" y="5"/>
                  <a:pt x="306" y="4"/>
                  <a:pt x="309" y="4"/>
                </a:cubicBezTo>
                <a:cubicBezTo>
                  <a:pt x="313" y="4"/>
                  <a:pt x="316" y="5"/>
                  <a:pt x="318" y="7"/>
                </a:cubicBezTo>
                <a:cubicBezTo>
                  <a:pt x="320" y="10"/>
                  <a:pt x="322" y="13"/>
                  <a:pt x="322" y="16"/>
                </a:cubicBezTo>
                <a:cubicBezTo>
                  <a:pt x="322" y="16"/>
                  <a:pt x="322" y="17"/>
                  <a:pt x="322" y="17"/>
                </a:cubicBezTo>
                <a:cubicBezTo>
                  <a:pt x="320" y="17"/>
                  <a:pt x="319" y="16"/>
                  <a:pt x="318" y="16"/>
                </a:cubicBezTo>
                <a:cubicBezTo>
                  <a:pt x="318" y="11"/>
                  <a:pt x="314" y="8"/>
                  <a:pt x="309" y="8"/>
                </a:cubicBezTo>
                <a:cubicBezTo>
                  <a:pt x="305" y="8"/>
                  <a:pt x="301" y="11"/>
                  <a:pt x="301" y="16"/>
                </a:cubicBezTo>
                <a:cubicBezTo>
                  <a:pt x="299" y="16"/>
                  <a:pt x="298" y="17"/>
                  <a:pt x="297" y="17"/>
                </a:cubicBezTo>
                <a:cubicBezTo>
                  <a:pt x="297" y="17"/>
                  <a:pt x="297" y="16"/>
                  <a:pt x="297" y="16"/>
                </a:cubicBezTo>
                <a:cubicBezTo>
                  <a:pt x="297" y="13"/>
                  <a:pt x="298" y="10"/>
                  <a:pt x="300" y="7"/>
                </a:cubicBezTo>
                <a:close/>
                <a:moveTo>
                  <a:pt x="309" y="12"/>
                </a:moveTo>
                <a:cubicBezTo>
                  <a:pt x="307" y="12"/>
                  <a:pt x="306" y="13"/>
                  <a:pt x="305" y="15"/>
                </a:cubicBezTo>
                <a:cubicBezTo>
                  <a:pt x="304" y="15"/>
                  <a:pt x="303" y="15"/>
                  <a:pt x="302" y="16"/>
                </a:cubicBezTo>
                <a:cubicBezTo>
                  <a:pt x="302" y="12"/>
                  <a:pt x="305" y="9"/>
                  <a:pt x="309" y="9"/>
                </a:cubicBezTo>
                <a:cubicBezTo>
                  <a:pt x="313" y="9"/>
                  <a:pt x="316" y="12"/>
                  <a:pt x="317" y="16"/>
                </a:cubicBezTo>
                <a:cubicBezTo>
                  <a:pt x="316" y="15"/>
                  <a:pt x="314" y="15"/>
                  <a:pt x="313" y="15"/>
                </a:cubicBezTo>
                <a:cubicBezTo>
                  <a:pt x="313" y="13"/>
                  <a:pt x="311" y="12"/>
                  <a:pt x="309" y="12"/>
                </a:cubicBezTo>
                <a:close/>
                <a:moveTo>
                  <a:pt x="312" y="15"/>
                </a:moveTo>
                <a:cubicBezTo>
                  <a:pt x="311" y="15"/>
                  <a:pt x="310" y="15"/>
                  <a:pt x="309" y="15"/>
                </a:cubicBezTo>
                <a:cubicBezTo>
                  <a:pt x="308" y="15"/>
                  <a:pt x="307" y="15"/>
                  <a:pt x="306" y="15"/>
                </a:cubicBezTo>
                <a:cubicBezTo>
                  <a:pt x="307" y="14"/>
                  <a:pt x="308" y="13"/>
                  <a:pt x="309" y="13"/>
                </a:cubicBezTo>
                <a:cubicBezTo>
                  <a:pt x="310" y="13"/>
                  <a:pt x="312" y="14"/>
                  <a:pt x="312" y="15"/>
                </a:cubicBezTo>
                <a:close/>
                <a:moveTo>
                  <a:pt x="309" y="16"/>
                </a:moveTo>
                <a:cubicBezTo>
                  <a:pt x="317" y="16"/>
                  <a:pt x="324" y="18"/>
                  <a:pt x="329" y="23"/>
                </a:cubicBezTo>
                <a:cubicBezTo>
                  <a:pt x="328" y="24"/>
                  <a:pt x="327" y="24"/>
                  <a:pt x="326" y="25"/>
                </a:cubicBezTo>
                <a:cubicBezTo>
                  <a:pt x="322" y="22"/>
                  <a:pt x="316" y="19"/>
                  <a:pt x="309" y="19"/>
                </a:cubicBezTo>
                <a:cubicBezTo>
                  <a:pt x="303" y="19"/>
                  <a:pt x="297" y="22"/>
                  <a:pt x="292" y="25"/>
                </a:cubicBezTo>
                <a:cubicBezTo>
                  <a:pt x="291" y="24"/>
                  <a:pt x="290" y="24"/>
                  <a:pt x="289" y="23"/>
                </a:cubicBezTo>
                <a:cubicBezTo>
                  <a:pt x="295" y="18"/>
                  <a:pt x="302" y="16"/>
                  <a:pt x="309" y="16"/>
                </a:cubicBezTo>
                <a:close/>
                <a:moveTo>
                  <a:pt x="259" y="7"/>
                </a:moveTo>
                <a:cubicBezTo>
                  <a:pt x="262" y="5"/>
                  <a:pt x="265" y="4"/>
                  <a:pt x="268" y="4"/>
                </a:cubicBezTo>
                <a:cubicBezTo>
                  <a:pt x="272" y="4"/>
                  <a:pt x="275" y="5"/>
                  <a:pt x="277" y="7"/>
                </a:cubicBezTo>
                <a:cubicBezTo>
                  <a:pt x="277" y="8"/>
                  <a:pt x="277" y="8"/>
                  <a:pt x="278" y="9"/>
                </a:cubicBezTo>
                <a:cubicBezTo>
                  <a:pt x="277" y="11"/>
                  <a:pt x="277" y="13"/>
                  <a:pt x="277" y="16"/>
                </a:cubicBezTo>
                <a:cubicBezTo>
                  <a:pt x="277" y="16"/>
                  <a:pt x="277" y="16"/>
                  <a:pt x="277" y="16"/>
                </a:cubicBezTo>
                <a:cubicBezTo>
                  <a:pt x="276" y="11"/>
                  <a:pt x="273" y="8"/>
                  <a:pt x="268" y="8"/>
                </a:cubicBezTo>
                <a:cubicBezTo>
                  <a:pt x="264" y="8"/>
                  <a:pt x="260" y="11"/>
                  <a:pt x="260" y="16"/>
                </a:cubicBezTo>
                <a:cubicBezTo>
                  <a:pt x="259" y="16"/>
                  <a:pt x="259" y="16"/>
                  <a:pt x="259" y="16"/>
                </a:cubicBezTo>
                <a:cubicBezTo>
                  <a:pt x="259" y="13"/>
                  <a:pt x="259" y="11"/>
                  <a:pt x="258" y="9"/>
                </a:cubicBezTo>
                <a:cubicBezTo>
                  <a:pt x="259" y="8"/>
                  <a:pt x="259" y="8"/>
                  <a:pt x="259" y="7"/>
                </a:cubicBezTo>
                <a:close/>
                <a:moveTo>
                  <a:pt x="268" y="12"/>
                </a:moveTo>
                <a:cubicBezTo>
                  <a:pt x="266" y="12"/>
                  <a:pt x="265" y="13"/>
                  <a:pt x="264" y="15"/>
                </a:cubicBezTo>
                <a:cubicBezTo>
                  <a:pt x="263" y="15"/>
                  <a:pt x="262" y="15"/>
                  <a:pt x="261" y="16"/>
                </a:cubicBezTo>
                <a:cubicBezTo>
                  <a:pt x="261" y="12"/>
                  <a:pt x="264" y="9"/>
                  <a:pt x="268" y="9"/>
                </a:cubicBezTo>
                <a:cubicBezTo>
                  <a:pt x="272" y="9"/>
                  <a:pt x="275" y="12"/>
                  <a:pt x="276" y="16"/>
                </a:cubicBezTo>
                <a:cubicBezTo>
                  <a:pt x="274" y="15"/>
                  <a:pt x="273" y="15"/>
                  <a:pt x="272" y="15"/>
                </a:cubicBezTo>
                <a:cubicBezTo>
                  <a:pt x="272" y="13"/>
                  <a:pt x="270" y="12"/>
                  <a:pt x="268" y="12"/>
                </a:cubicBezTo>
                <a:close/>
                <a:moveTo>
                  <a:pt x="271" y="15"/>
                </a:moveTo>
                <a:cubicBezTo>
                  <a:pt x="270" y="15"/>
                  <a:pt x="269" y="15"/>
                  <a:pt x="268" y="15"/>
                </a:cubicBezTo>
                <a:cubicBezTo>
                  <a:pt x="267" y="15"/>
                  <a:pt x="266" y="15"/>
                  <a:pt x="265" y="15"/>
                </a:cubicBezTo>
                <a:cubicBezTo>
                  <a:pt x="266" y="14"/>
                  <a:pt x="267" y="13"/>
                  <a:pt x="268" y="13"/>
                </a:cubicBezTo>
                <a:cubicBezTo>
                  <a:pt x="269" y="13"/>
                  <a:pt x="270" y="14"/>
                  <a:pt x="271" y="15"/>
                </a:cubicBezTo>
                <a:close/>
                <a:moveTo>
                  <a:pt x="268" y="16"/>
                </a:moveTo>
                <a:cubicBezTo>
                  <a:pt x="277" y="16"/>
                  <a:pt x="285" y="19"/>
                  <a:pt x="290" y="25"/>
                </a:cubicBezTo>
                <a:cubicBezTo>
                  <a:pt x="296" y="30"/>
                  <a:pt x="299" y="38"/>
                  <a:pt x="299" y="47"/>
                </a:cubicBezTo>
                <a:cubicBezTo>
                  <a:pt x="298" y="47"/>
                  <a:pt x="297" y="48"/>
                  <a:pt x="296" y="48"/>
                </a:cubicBezTo>
                <a:cubicBezTo>
                  <a:pt x="296" y="48"/>
                  <a:pt x="296" y="47"/>
                  <a:pt x="296" y="47"/>
                </a:cubicBezTo>
                <a:cubicBezTo>
                  <a:pt x="296" y="32"/>
                  <a:pt x="283" y="19"/>
                  <a:pt x="268" y="19"/>
                </a:cubicBezTo>
                <a:cubicBezTo>
                  <a:pt x="253" y="19"/>
                  <a:pt x="241" y="32"/>
                  <a:pt x="241" y="47"/>
                </a:cubicBezTo>
                <a:cubicBezTo>
                  <a:pt x="241" y="47"/>
                  <a:pt x="241" y="48"/>
                  <a:pt x="241" y="48"/>
                </a:cubicBezTo>
                <a:cubicBezTo>
                  <a:pt x="239" y="48"/>
                  <a:pt x="238" y="47"/>
                  <a:pt x="237" y="47"/>
                </a:cubicBezTo>
                <a:cubicBezTo>
                  <a:pt x="237" y="38"/>
                  <a:pt x="240" y="30"/>
                  <a:pt x="246" y="25"/>
                </a:cubicBezTo>
                <a:cubicBezTo>
                  <a:pt x="252" y="19"/>
                  <a:pt x="259" y="16"/>
                  <a:pt x="268" y="16"/>
                </a:cubicBezTo>
                <a:close/>
                <a:moveTo>
                  <a:pt x="268" y="24"/>
                </a:moveTo>
                <a:cubicBezTo>
                  <a:pt x="256" y="24"/>
                  <a:pt x="245" y="34"/>
                  <a:pt x="245" y="47"/>
                </a:cubicBezTo>
                <a:cubicBezTo>
                  <a:pt x="245" y="49"/>
                  <a:pt x="246" y="50"/>
                  <a:pt x="246" y="51"/>
                </a:cubicBezTo>
                <a:cubicBezTo>
                  <a:pt x="245" y="50"/>
                  <a:pt x="243" y="50"/>
                  <a:pt x="242" y="49"/>
                </a:cubicBezTo>
                <a:cubicBezTo>
                  <a:pt x="242" y="48"/>
                  <a:pt x="242" y="48"/>
                  <a:pt x="242" y="47"/>
                </a:cubicBezTo>
                <a:cubicBezTo>
                  <a:pt x="242" y="40"/>
                  <a:pt x="245" y="33"/>
                  <a:pt x="249" y="28"/>
                </a:cubicBezTo>
                <a:cubicBezTo>
                  <a:pt x="254" y="23"/>
                  <a:pt x="261" y="20"/>
                  <a:pt x="268" y="20"/>
                </a:cubicBezTo>
                <a:cubicBezTo>
                  <a:pt x="275" y="20"/>
                  <a:pt x="282" y="23"/>
                  <a:pt x="287" y="28"/>
                </a:cubicBezTo>
                <a:cubicBezTo>
                  <a:pt x="292" y="33"/>
                  <a:pt x="295" y="40"/>
                  <a:pt x="295" y="47"/>
                </a:cubicBezTo>
                <a:cubicBezTo>
                  <a:pt x="295" y="48"/>
                  <a:pt x="295" y="48"/>
                  <a:pt x="295" y="49"/>
                </a:cubicBezTo>
                <a:cubicBezTo>
                  <a:pt x="293" y="50"/>
                  <a:pt x="292" y="50"/>
                  <a:pt x="290" y="51"/>
                </a:cubicBezTo>
                <a:cubicBezTo>
                  <a:pt x="291" y="50"/>
                  <a:pt x="291" y="49"/>
                  <a:pt x="291" y="47"/>
                </a:cubicBezTo>
                <a:cubicBezTo>
                  <a:pt x="291" y="34"/>
                  <a:pt x="281" y="24"/>
                  <a:pt x="268" y="24"/>
                </a:cubicBezTo>
                <a:close/>
                <a:moveTo>
                  <a:pt x="268" y="59"/>
                </a:moveTo>
                <a:cubicBezTo>
                  <a:pt x="264" y="59"/>
                  <a:pt x="259" y="61"/>
                  <a:pt x="256" y="64"/>
                </a:cubicBezTo>
                <a:cubicBezTo>
                  <a:pt x="256" y="63"/>
                  <a:pt x="255" y="62"/>
                  <a:pt x="255" y="61"/>
                </a:cubicBezTo>
                <a:cubicBezTo>
                  <a:pt x="258" y="58"/>
                  <a:pt x="263" y="56"/>
                  <a:pt x="268" y="56"/>
                </a:cubicBezTo>
                <a:cubicBezTo>
                  <a:pt x="273" y="56"/>
                  <a:pt x="278" y="58"/>
                  <a:pt x="282" y="61"/>
                </a:cubicBezTo>
                <a:cubicBezTo>
                  <a:pt x="281" y="62"/>
                  <a:pt x="280" y="63"/>
                  <a:pt x="280" y="64"/>
                </a:cubicBezTo>
                <a:cubicBezTo>
                  <a:pt x="277" y="61"/>
                  <a:pt x="273" y="59"/>
                  <a:pt x="268" y="59"/>
                </a:cubicBezTo>
                <a:close/>
                <a:moveTo>
                  <a:pt x="280" y="65"/>
                </a:moveTo>
                <a:cubicBezTo>
                  <a:pt x="279" y="66"/>
                  <a:pt x="278" y="67"/>
                  <a:pt x="278" y="69"/>
                </a:cubicBezTo>
                <a:cubicBezTo>
                  <a:pt x="276" y="66"/>
                  <a:pt x="272" y="64"/>
                  <a:pt x="268" y="64"/>
                </a:cubicBezTo>
                <a:cubicBezTo>
                  <a:pt x="264" y="64"/>
                  <a:pt x="261" y="66"/>
                  <a:pt x="258" y="69"/>
                </a:cubicBezTo>
                <a:cubicBezTo>
                  <a:pt x="258" y="68"/>
                  <a:pt x="257" y="66"/>
                  <a:pt x="257" y="65"/>
                </a:cubicBezTo>
                <a:cubicBezTo>
                  <a:pt x="260" y="62"/>
                  <a:pt x="264" y="60"/>
                  <a:pt x="268" y="60"/>
                </a:cubicBezTo>
                <a:cubicBezTo>
                  <a:pt x="272" y="60"/>
                  <a:pt x="276" y="62"/>
                  <a:pt x="280" y="65"/>
                </a:cubicBezTo>
                <a:close/>
                <a:moveTo>
                  <a:pt x="268" y="55"/>
                </a:moveTo>
                <a:cubicBezTo>
                  <a:pt x="263" y="55"/>
                  <a:pt x="258" y="57"/>
                  <a:pt x="254" y="60"/>
                </a:cubicBezTo>
                <a:cubicBezTo>
                  <a:pt x="253" y="59"/>
                  <a:pt x="253" y="58"/>
                  <a:pt x="252" y="57"/>
                </a:cubicBezTo>
                <a:cubicBezTo>
                  <a:pt x="256" y="53"/>
                  <a:pt x="262" y="51"/>
                  <a:pt x="268" y="51"/>
                </a:cubicBezTo>
                <a:cubicBezTo>
                  <a:pt x="274" y="51"/>
                  <a:pt x="280" y="53"/>
                  <a:pt x="284" y="57"/>
                </a:cubicBezTo>
                <a:cubicBezTo>
                  <a:pt x="284" y="58"/>
                  <a:pt x="283" y="59"/>
                  <a:pt x="282" y="60"/>
                </a:cubicBezTo>
                <a:cubicBezTo>
                  <a:pt x="278" y="57"/>
                  <a:pt x="273" y="55"/>
                  <a:pt x="268" y="55"/>
                </a:cubicBezTo>
                <a:close/>
                <a:moveTo>
                  <a:pt x="268" y="50"/>
                </a:moveTo>
                <a:cubicBezTo>
                  <a:pt x="262" y="50"/>
                  <a:pt x="256" y="52"/>
                  <a:pt x="251" y="56"/>
                </a:cubicBezTo>
                <a:cubicBezTo>
                  <a:pt x="250" y="55"/>
                  <a:pt x="249" y="54"/>
                  <a:pt x="248" y="53"/>
                </a:cubicBezTo>
                <a:cubicBezTo>
                  <a:pt x="254" y="49"/>
                  <a:pt x="261" y="46"/>
                  <a:pt x="268" y="46"/>
                </a:cubicBezTo>
                <a:cubicBezTo>
                  <a:pt x="276" y="46"/>
                  <a:pt x="282" y="49"/>
                  <a:pt x="288" y="53"/>
                </a:cubicBezTo>
                <a:cubicBezTo>
                  <a:pt x="287" y="54"/>
                  <a:pt x="286" y="55"/>
                  <a:pt x="285" y="56"/>
                </a:cubicBezTo>
                <a:cubicBezTo>
                  <a:pt x="280" y="52"/>
                  <a:pt x="275" y="50"/>
                  <a:pt x="268" y="50"/>
                </a:cubicBezTo>
                <a:close/>
                <a:moveTo>
                  <a:pt x="268" y="34"/>
                </a:moveTo>
                <a:cubicBezTo>
                  <a:pt x="261" y="34"/>
                  <a:pt x="255" y="40"/>
                  <a:pt x="255" y="47"/>
                </a:cubicBezTo>
                <a:cubicBezTo>
                  <a:pt x="255" y="47"/>
                  <a:pt x="255" y="48"/>
                  <a:pt x="255" y="48"/>
                </a:cubicBezTo>
                <a:cubicBezTo>
                  <a:pt x="254" y="49"/>
                  <a:pt x="252" y="49"/>
                  <a:pt x="251" y="50"/>
                </a:cubicBezTo>
                <a:cubicBezTo>
                  <a:pt x="251" y="49"/>
                  <a:pt x="251" y="48"/>
                  <a:pt x="251" y="47"/>
                </a:cubicBezTo>
                <a:cubicBezTo>
                  <a:pt x="251" y="42"/>
                  <a:pt x="253" y="38"/>
                  <a:pt x="256" y="35"/>
                </a:cubicBezTo>
                <a:cubicBezTo>
                  <a:pt x="259" y="32"/>
                  <a:pt x="263" y="30"/>
                  <a:pt x="268" y="30"/>
                </a:cubicBezTo>
                <a:cubicBezTo>
                  <a:pt x="273" y="30"/>
                  <a:pt x="277" y="32"/>
                  <a:pt x="280" y="35"/>
                </a:cubicBezTo>
                <a:cubicBezTo>
                  <a:pt x="283" y="38"/>
                  <a:pt x="285" y="42"/>
                  <a:pt x="285" y="47"/>
                </a:cubicBezTo>
                <a:cubicBezTo>
                  <a:pt x="285" y="48"/>
                  <a:pt x="285" y="49"/>
                  <a:pt x="285" y="50"/>
                </a:cubicBezTo>
                <a:cubicBezTo>
                  <a:pt x="284" y="49"/>
                  <a:pt x="283" y="49"/>
                  <a:pt x="281" y="48"/>
                </a:cubicBezTo>
                <a:cubicBezTo>
                  <a:pt x="281" y="48"/>
                  <a:pt x="281" y="47"/>
                  <a:pt x="281" y="47"/>
                </a:cubicBezTo>
                <a:cubicBezTo>
                  <a:pt x="281" y="40"/>
                  <a:pt x="275" y="34"/>
                  <a:pt x="268" y="34"/>
                </a:cubicBezTo>
                <a:close/>
                <a:moveTo>
                  <a:pt x="268" y="43"/>
                </a:moveTo>
                <a:cubicBezTo>
                  <a:pt x="266" y="43"/>
                  <a:pt x="265" y="44"/>
                  <a:pt x="264" y="46"/>
                </a:cubicBezTo>
                <a:cubicBezTo>
                  <a:pt x="263" y="46"/>
                  <a:pt x="262" y="46"/>
                  <a:pt x="261" y="46"/>
                </a:cubicBezTo>
                <a:cubicBezTo>
                  <a:pt x="261" y="42"/>
                  <a:pt x="264" y="39"/>
                  <a:pt x="268" y="39"/>
                </a:cubicBezTo>
                <a:cubicBezTo>
                  <a:pt x="272" y="39"/>
                  <a:pt x="275" y="42"/>
                  <a:pt x="276" y="46"/>
                </a:cubicBezTo>
                <a:cubicBezTo>
                  <a:pt x="274" y="46"/>
                  <a:pt x="273" y="46"/>
                  <a:pt x="272" y="46"/>
                </a:cubicBezTo>
                <a:cubicBezTo>
                  <a:pt x="271" y="44"/>
                  <a:pt x="270" y="43"/>
                  <a:pt x="268" y="43"/>
                </a:cubicBezTo>
                <a:close/>
                <a:moveTo>
                  <a:pt x="271" y="45"/>
                </a:moveTo>
                <a:cubicBezTo>
                  <a:pt x="270" y="45"/>
                  <a:pt x="269" y="45"/>
                  <a:pt x="268" y="45"/>
                </a:cubicBezTo>
                <a:cubicBezTo>
                  <a:pt x="267" y="45"/>
                  <a:pt x="266" y="45"/>
                  <a:pt x="265" y="45"/>
                </a:cubicBezTo>
                <a:cubicBezTo>
                  <a:pt x="266" y="44"/>
                  <a:pt x="267" y="44"/>
                  <a:pt x="268" y="44"/>
                </a:cubicBezTo>
                <a:cubicBezTo>
                  <a:pt x="269" y="44"/>
                  <a:pt x="270" y="44"/>
                  <a:pt x="271" y="45"/>
                </a:cubicBezTo>
                <a:close/>
                <a:moveTo>
                  <a:pt x="268" y="38"/>
                </a:moveTo>
                <a:cubicBezTo>
                  <a:pt x="264" y="38"/>
                  <a:pt x="260" y="42"/>
                  <a:pt x="260" y="46"/>
                </a:cubicBezTo>
                <a:cubicBezTo>
                  <a:pt x="258" y="47"/>
                  <a:pt x="257" y="47"/>
                  <a:pt x="256" y="48"/>
                </a:cubicBezTo>
                <a:cubicBezTo>
                  <a:pt x="256" y="48"/>
                  <a:pt x="256" y="47"/>
                  <a:pt x="256" y="47"/>
                </a:cubicBezTo>
                <a:cubicBezTo>
                  <a:pt x="256" y="44"/>
                  <a:pt x="257" y="41"/>
                  <a:pt x="259" y="38"/>
                </a:cubicBezTo>
                <a:cubicBezTo>
                  <a:pt x="262" y="36"/>
                  <a:pt x="265" y="35"/>
                  <a:pt x="268" y="35"/>
                </a:cubicBezTo>
                <a:cubicBezTo>
                  <a:pt x="271" y="35"/>
                  <a:pt x="275" y="36"/>
                  <a:pt x="277" y="38"/>
                </a:cubicBezTo>
                <a:cubicBezTo>
                  <a:pt x="279" y="41"/>
                  <a:pt x="280" y="44"/>
                  <a:pt x="280" y="47"/>
                </a:cubicBezTo>
                <a:cubicBezTo>
                  <a:pt x="280" y="47"/>
                  <a:pt x="280" y="47"/>
                  <a:pt x="280" y="48"/>
                </a:cubicBezTo>
                <a:cubicBezTo>
                  <a:pt x="279" y="47"/>
                  <a:pt x="278" y="47"/>
                  <a:pt x="277" y="46"/>
                </a:cubicBezTo>
                <a:cubicBezTo>
                  <a:pt x="276" y="42"/>
                  <a:pt x="273" y="38"/>
                  <a:pt x="268" y="38"/>
                </a:cubicBezTo>
                <a:close/>
                <a:moveTo>
                  <a:pt x="286" y="51"/>
                </a:moveTo>
                <a:cubicBezTo>
                  <a:pt x="286" y="49"/>
                  <a:pt x="286" y="48"/>
                  <a:pt x="286" y="47"/>
                </a:cubicBezTo>
                <a:cubicBezTo>
                  <a:pt x="286" y="37"/>
                  <a:pt x="278" y="29"/>
                  <a:pt x="268" y="29"/>
                </a:cubicBezTo>
                <a:cubicBezTo>
                  <a:pt x="258" y="29"/>
                  <a:pt x="250" y="37"/>
                  <a:pt x="250" y="47"/>
                </a:cubicBezTo>
                <a:cubicBezTo>
                  <a:pt x="250" y="48"/>
                  <a:pt x="250" y="49"/>
                  <a:pt x="250" y="51"/>
                </a:cubicBezTo>
                <a:cubicBezTo>
                  <a:pt x="249" y="51"/>
                  <a:pt x="248" y="52"/>
                  <a:pt x="248" y="53"/>
                </a:cubicBezTo>
                <a:cubicBezTo>
                  <a:pt x="247" y="53"/>
                  <a:pt x="247" y="52"/>
                  <a:pt x="247" y="52"/>
                </a:cubicBezTo>
                <a:cubicBezTo>
                  <a:pt x="247" y="51"/>
                  <a:pt x="246" y="49"/>
                  <a:pt x="246" y="47"/>
                </a:cubicBezTo>
                <a:cubicBezTo>
                  <a:pt x="246" y="41"/>
                  <a:pt x="249" y="36"/>
                  <a:pt x="253" y="32"/>
                </a:cubicBezTo>
                <a:cubicBezTo>
                  <a:pt x="257" y="28"/>
                  <a:pt x="262" y="25"/>
                  <a:pt x="268" y="25"/>
                </a:cubicBezTo>
                <a:cubicBezTo>
                  <a:pt x="274" y="25"/>
                  <a:pt x="279" y="28"/>
                  <a:pt x="283" y="32"/>
                </a:cubicBezTo>
                <a:cubicBezTo>
                  <a:pt x="287" y="36"/>
                  <a:pt x="290" y="41"/>
                  <a:pt x="290" y="47"/>
                </a:cubicBezTo>
                <a:cubicBezTo>
                  <a:pt x="290" y="49"/>
                  <a:pt x="289" y="51"/>
                  <a:pt x="289" y="52"/>
                </a:cubicBezTo>
                <a:cubicBezTo>
                  <a:pt x="289" y="52"/>
                  <a:pt x="289" y="53"/>
                  <a:pt x="289" y="53"/>
                </a:cubicBezTo>
                <a:cubicBezTo>
                  <a:pt x="288" y="52"/>
                  <a:pt x="287" y="51"/>
                  <a:pt x="286" y="51"/>
                </a:cubicBezTo>
                <a:close/>
                <a:moveTo>
                  <a:pt x="227" y="43"/>
                </a:moveTo>
                <a:cubicBezTo>
                  <a:pt x="225" y="43"/>
                  <a:pt x="224" y="44"/>
                  <a:pt x="223" y="46"/>
                </a:cubicBezTo>
                <a:cubicBezTo>
                  <a:pt x="222" y="46"/>
                  <a:pt x="221" y="46"/>
                  <a:pt x="219" y="46"/>
                </a:cubicBezTo>
                <a:cubicBezTo>
                  <a:pt x="220" y="42"/>
                  <a:pt x="223" y="39"/>
                  <a:pt x="227" y="39"/>
                </a:cubicBezTo>
                <a:cubicBezTo>
                  <a:pt x="231" y="39"/>
                  <a:pt x="234" y="42"/>
                  <a:pt x="235" y="46"/>
                </a:cubicBezTo>
                <a:cubicBezTo>
                  <a:pt x="233" y="46"/>
                  <a:pt x="232" y="46"/>
                  <a:pt x="231" y="46"/>
                </a:cubicBezTo>
                <a:cubicBezTo>
                  <a:pt x="230" y="44"/>
                  <a:pt x="229" y="43"/>
                  <a:pt x="227" y="43"/>
                </a:cubicBezTo>
                <a:close/>
                <a:moveTo>
                  <a:pt x="230" y="45"/>
                </a:moveTo>
                <a:cubicBezTo>
                  <a:pt x="229" y="45"/>
                  <a:pt x="228" y="45"/>
                  <a:pt x="227" y="45"/>
                </a:cubicBezTo>
                <a:cubicBezTo>
                  <a:pt x="226" y="45"/>
                  <a:pt x="225" y="45"/>
                  <a:pt x="224" y="45"/>
                </a:cubicBezTo>
                <a:cubicBezTo>
                  <a:pt x="225" y="44"/>
                  <a:pt x="226" y="44"/>
                  <a:pt x="227" y="44"/>
                </a:cubicBezTo>
                <a:cubicBezTo>
                  <a:pt x="228" y="44"/>
                  <a:pt x="229" y="44"/>
                  <a:pt x="230" y="45"/>
                </a:cubicBezTo>
                <a:close/>
                <a:moveTo>
                  <a:pt x="227" y="38"/>
                </a:moveTo>
                <a:cubicBezTo>
                  <a:pt x="222" y="38"/>
                  <a:pt x="219" y="42"/>
                  <a:pt x="218" y="46"/>
                </a:cubicBezTo>
                <a:cubicBezTo>
                  <a:pt x="218" y="46"/>
                  <a:pt x="218" y="46"/>
                  <a:pt x="218" y="46"/>
                </a:cubicBezTo>
                <a:cubicBezTo>
                  <a:pt x="218" y="44"/>
                  <a:pt x="218" y="42"/>
                  <a:pt x="217" y="39"/>
                </a:cubicBezTo>
                <a:cubicBezTo>
                  <a:pt x="218" y="39"/>
                  <a:pt x="218" y="39"/>
                  <a:pt x="218" y="38"/>
                </a:cubicBezTo>
                <a:cubicBezTo>
                  <a:pt x="220" y="36"/>
                  <a:pt x="224" y="35"/>
                  <a:pt x="227" y="35"/>
                </a:cubicBezTo>
                <a:cubicBezTo>
                  <a:pt x="230" y="35"/>
                  <a:pt x="233" y="36"/>
                  <a:pt x="236" y="38"/>
                </a:cubicBezTo>
                <a:cubicBezTo>
                  <a:pt x="236" y="39"/>
                  <a:pt x="236" y="39"/>
                  <a:pt x="237" y="39"/>
                </a:cubicBezTo>
                <a:cubicBezTo>
                  <a:pt x="236" y="42"/>
                  <a:pt x="236" y="44"/>
                  <a:pt x="236" y="47"/>
                </a:cubicBezTo>
                <a:cubicBezTo>
                  <a:pt x="236" y="47"/>
                  <a:pt x="236" y="46"/>
                  <a:pt x="236" y="46"/>
                </a:cubicBezTo>
                <a:cubicBezTo>
                  <a:pt x="235" y="42"/>
                  <a:pt x="232" y="38"/>
                  <a:pt x="227" y="38"/>
                </a:cubicBezTo>
                <a:close/>
                <a:moveTo>
                  <a:pt x="227" y="34"/>
                </a:moveTo>
                <a:cubicBezTo>
                  <a:pt x="223" y="34"/>
                  <a:pt x="219" y="35"/>
                  <a:pt x="217" y="38"/>
                </a:cubicBezTo>
                <a:cubicBezTo>
                  <a:pt x="217" y="37"/>
                  <a:pt x="216" y="35"/>
                  <a:pt x="216" y="34"/>
                </a:cubicBezTo>
                <a:cubicBezTo>
                  <a:pt x="219" y="31"/>
                  <a:pt x="223" y="30"/>
                  <a:pt x="227" y="30"/>
                </a:cubicBezTo>
                <a:cubicBezTo>
                  <a:pt x="231" y="30"/>
                  <a:pt x="235" y="31"/>
                  <a:pt x="238" y="34"/>
                </a:cubicBezTo>
                <a:cubicBezTo>
                  <a:pt x="238" y="35"/>
                  <a:pt x="237" y="37"/>
                  <a:pt x="237" y="38"/>
                </a:cubicBezTo>
                <a:cubicBezTo>
                  <a:pt x="234" y="35"/>
                  <a:pt x="231" y="34"/>
                  <a:pt x="227" y="34"/>
                </a:cubicBezTo>
                <a:close/>
                <a:moveTo>
                  <a:pt x="227" y="25"/>
                </a:moveTo>
                <a:cubicBezTo>
                  <a:pt x="232" y="25"/>
                  <a:pt x="237" y="27"/>
                  <a:pt x="240" y="30"/>
                </a:cubicBezTo>
                <a:cubicBezTo>
                  <a:pt x="240" y="31"/>
                  <a:pt x="239" y="32"/>
                  <a:pt x="239" y="33"/>
                </a:cubicBezTo>
                <a:cubicBezTo>
                  <a:pt x="236" y="30"/>
                  <a:pt x="232" y="29"/>
                  <a:pt x="227" y="29"/>
                </a:cubicBezTo>
                <a:cubicBezTo>
                  <a:pt x="222" y="29"/>
                  <a:pt x="218" y="30"/>
                  <a:pt x="215" y="33"/>
                </a:cubicBezTo>
                <a:cubicBezTo>
                  <a:pt x="215" y="32"/>
                  <a:pt x="214" y="31"/>
                  <a:pt x="213" y="30"/>
                </a:cubicBezTo>
                <a:cubicBezTo>
                  <a:pt x="217" y="27"/>
                  <a:pt x="222" y="25"/>
                  <a:pt x="227" y="25"/>
                </a:cubicBezTo>
                <a:close/>
                <a:moveTo>
                  <a:pt x="213" y="29"/>
                </a:moveTo>
                <a:cubicBezTo>
                  <a:pt x="212" y="28"/>
                  <a:pt x="211" y="27"/>
                  <a:pt x="211" y="26"/>
                </a:cubicBezTo>
                <a:cubicBezTo>
                  <a:pt x="215" y="23"/>
                  <a:pt x="221" y="20"/>
                  <a:pt x="227" y="20"/>
                </a:cubicBezTo>
                <a:cubicBezTo>
                  <a:pt x="233" y="20"/>
                  <a:pt x="239" y="23"/>
                  <a:pt x="243" y="26"/>
                </a:cubicBezTo>
                <a:cubicBezTo>
                  <a:pt x="242" y="27"/>
                  <a:pt x="242" y="28"/>
                  <a:pt x="241" y="29"/>
                </a:cubicBezTo>
                <a:cubicBezTo>
                  <a:pt x="237" y="26"/>
                  <a:pt x="232" y="24"/>
                  <a:pt x="227" y="24"/>
                </a:cubicBezTo>
                <a:cubicBezTo>
                  <a:pt x="222" y="24"/>
                  <a:pt x="217" y="26"/>
                  <a:pt x="213" y="29"/>
                </a:cubicBezTo>
                <a:close/>
                <a:moveTo>
                  <a:pt x="218" y="7"/>
                </a:moveTo>
                <a:cubicBezTo>
                  <a:pt x="220" y="5"/>
                  <a:pt x="224" y="4"/>
                  <a:pt x="227" y="4"/>
                </a:cubicBezTo>
                <a:cubicBezTo>
                  <a:pt x="230" y="4"/>
                  <a:pt x="233" y="5"/>
                  <a:pt x="236" y="7"/>
                </a:cubicBezTo>
                <a:cubicBezTo>
                  <a:pt x="238" y="10"/>
                  <a:pt x="239" y="13"/>
                  <a:pt x="239" y="16"/>
                </a:cubicBezTo>
                <a:cubicBezTo>
                  <a:pt x="239" y="16"/>
                  <a:pt x="239" y="17"/>
                  <a:pt x="239" y="17"/>
                </a:cubicBezTo>
                <a:cubicBezTo>
                  <a:pt x="238" y="17"/>
                  <a:pt x="237" y="16"/>
                  <a:pt x="235" y="16"/>
                </a:cubicBezTo>
                <a:cubicBezTo>
                  <a:pt x="235" y="11"/>
                  <a:pt x="232" y="8"/>
                  <a:pt x="227" y="8"/>
                </a:cubicBezTo>
                <a:cubicBezTo>
                  <a:pt x="222" y="8"/>
                  <a:pt x="219" y="11"/>
                  <a:pt x="218" y="16"/>
                </a:cubicBezTo>
                <a:cubicBezTo>
                  <a:pt x="217" y="16"/>
                  <a:pt x="216" y="17"/>
                  <a:pt x="215" y="17"/>
                </a:cubicBezTo>
                <a:cubicBezTo>
                  <a:pt x="215" y="17"/>
                  <a:pt x="215" y="16"/>
                  <a:pt x="215" y="16"/>
                </a:cubicBezTo>
                <a:cubicBezTo>
                  <a:pt x="215" y="13"/>
                  <a:pt x="216" y="10"/>
                  <a:pt x="218" y="7"/>
                </a:cubicBezTo>
                <a:close/>
                <a:moveTo>
                  <a:pt x="227" y="12"/>
                </a:moveTo>
                <a:cubicBezTo>
                  <a:pt x="225" y="12"/>
                  <a:pt x="223" y="13"/>
                  <a:pt x="223" y="15"/>
                </a:cubicBezTo>
                <a:cubicBezTo>
                  <a:pt x="222" y="15"/>
                  <a:pt x="221" y="15"/>
                  <a:pt x="219" y="16"/>
                </a:cubicBezTo>
                <a:cubicBezTo>
                  <a:pt x="220" y="12"/>
                  <a:pt x="223" y="9"/>
                  <a:pt x="227" y="9"/>
                </a:cubicBezTo>
                <a:cubicBezTo>
                  <a:pt x="231" y="9"/>
                  <a:pt x="234" y="12"/>
                  <a:pt x="234" y="16"/>
                </a:cubicBezTo>
                <a:cubicBezTo>
                  <a:pt x="233" y="15"/>
                  <a:pt x="232" y="15"/>
                  <a:pt x="231" y="15"/>
                </a:cubicBezTo>
                <a:cubicBezTo>
                  <a:pt x="230" y="13"/>
                  <a:pt x="229" y="12"/>
                  <a:pt x="227" y="12"/>
                </a:cubicBezTo>
                <a:close/>
                <a:moveTo>
                  <a:pt x="230" y="15"/>
                </a:moveTo>
                <a:cubicBezTo>
                  <a:pt x="229" y="15"/>
                  <a:pt x="228" y="15"/>
                  <a:pt x="227" y="15"/>
                </a:cubicBezTo>
                <a:cubicBezTo>
                  <a:pt x="226" y="15"/>
                  <a:pt x="225" y="15"/>
                  <a:pt x="224" y="15"/>
                </a:cubicBezTo>
                <a:cubicBezTo>
                  <a:pt x="225" y="14"/>
                  <a:pt x="226" y="13"/>
                  <a:pt x="227" y="13"/>
                </a:cubicBezTo>
                <a:cubicBezTo>
                  <a:pt x="228" y="13"/>
                  <a:pt x="229" y="14"/>
                  <a:pt x="230" y="15"/>
                </a:cubicBezTo>
                <a:close/>
                <a:moveTo>
                  <a:pt x="227" y="16"/>
                </a:moveTo>
                <a:cubicBezTo>
                  <a:pt x="234" y="16"/>
                  <a:pt x="241" y="18"/>
                  <a:pt x="247" y="23"/>
                </a:cubicBezTo>
                <a:cubicBezTo>
                  <a:pt x="246" y="24"/>
                  <a:pt x="245" y="24"/>
                  <a:pt x="244" y="25"/>
                </a:cubicBezTo>
                <a:cubicBezTo>
                  <a:pt x="239" y="22"/>
                  <a:pt x="233" y="19"/>
                  <a:pt x="227" y="19"/>
                </a:cubicBezTo>
                <a:cubicBezTo>
                  <a:pt x="221" y="19"/>
                  <a:pt x="215" y="22"/>
                  <a:pt x="210" y="25"/>
                </a:cubicBezTo>
                <a:cubicBezTo>
                  <a:pt x="209" y="24"/>
                  <a:pt x="208" y="24"/>
                  <a:pt x="207" y="23"/>
                </a:cubicBezTo>
                <a:cubicBezTo>
                  <a:pt x="213" y="18"/>
                  <a:pt x="219" y="16"/>
                  <a:pt x="227" y="16"/>
                </a:cubicBezTo>
                <a:close/>
                <a:moveTo>
                  <a:pt x="177" y="7"/>
                </a:moveTo>
                <a:cubicBezTo>
                  <a:pt x="179" y="5"/>
                  <a:pt x="182" y="4"/>
                  <a:pt x="186" y="4"/>
                </a:cubicBezTo>
                <a:cubicBezTo>
                  <a:pt x="189" y="4"/>
                  <a:pt x="192" y="5"/>
                  <a:pt x="195" y="7"/>
                </a:cubicBezTo>
                <a:cubicBezTo>
                  <a:pt x="195" y="8"/>
                  <a:pt x="195" y="8"/>
                  <a:pt x="195" y="9"/>
                </a:cubicBezTo>
                <a:cubicBezTo>
                  <a:pt x="195" y="11"/>
                  <a:pt x="195" y="13"/>
                  <a:pt x="195" y="16"/>
                </a:cubicBezTo>
                <a:cubicBezTo>
                  <a:pt x="195" y="16"/>
                  <a:pt x="194" y="16"/>
                  <a:pt x="194" y="16"/>
                </a:cubicBezTo>
                <a:cubicBezTo>
                  <a:pt x="194" y="11"/>
                  <a:pt x="190" y="8"/>
                  <a:pt x="186" y="8"/>
                </a:cubicBezTo>
                <a:cubicBezTo>
                  <a:pt x="181" y="8"/>
                  <a:pt x="178" y="11"/>
                  <a:pt x="177" y="16"/>
                </a:cubicBezTo>
                <a:cubicBezTo>
                  <a:pt x="177" y="16"/>
                  <a:pt x="177" y="16"/>
                  <a:pt x="177" y="16"/>
                </a:cubicBezTo>
                <a:cubicBezTo>
                  <a:pt x="177" y="13"/>
                  <a:pt x="177" y="11"/>
                  <a:pt x="176" y="9"/>
                </a:cubicBezTo>
                <a:cubicBezTo>
                  <a:pt x="176" y="8"/>
                  <a:pt x="177" y="8"/>
                  <a:pt x="177" y="7"/>
                </a:cubicBezTo>
                <a:close/>
                <a:moveTo>
                  <a:pt x="186" y="12"/>
                </a:moveTo>
                <a:cubicBezTo>
                  <a:pt x="184" y="12"/>
                  <a:pt x="182" y="13"/>
                  <a:pt x="182" y="15"/>
                </a:cubicBezTo>
                <a:cubicBezTo>
                  <a:pt x="181" y="15"/>
                  <a:pt x="179" y="15"/>
                  <a:pt x="178" y="16"/>
                </a:cubicBezTo>
                <a:cubicBezTo>
                  <a:pt x="179" y="12"/>
                  <a:pt x="182" y="9"/>
                  <a:pt x="186" y="9"/>
                </a:cubicBezTo>
                <a:cubicBezTo>
                  <a:pt x="190" y="9"/>
                  <a:pt x="193" y="12"/>
                  <a:pt x="193" y="16"/>
                </a:cubicBezTo>
                <a:cubicBezTo>
                  <a:pt x="192" y="15"/>
                  <a:pt x="191" y="15"/>
                  <a:pt x="190" y="15"/>
                </a:cubicBezTo>
                <a:cubicBezTo>
                  <a:pt x="189" y="13"/>
                  <a:pt x="188" y="12"/>
                  <a:pt x="186" y="12"/>
                </a:cubicBezTo>
                <a:close/>
                <a:moveTo>
                  <a:pt x="189" y="15"/>
                </a:moveTo>
                <a:cubicBezTo>
                  <a:pt x="188" y="15"/>
                  <a:pt x="187" y="15"/>
                  <a:pt x="186" y="15"/>
                </a:cubicBezTo>
                <a:cubicBezTo>
                  <a:pt x="185" y="15"/>
                  <a:pt x="184" y="15"/>
                  <a:pt x="183" y="15"/>
                </a:cubicBezTo>
                <a:cubicBezTo>
                  <a:pt x="183" y="14"/>
                  <a:pt x="185" y="13"/>
                  <a:pt x="186" y="13"/>
                </a:cubicBezTo>
                <a:cubicBezTo>
                  <a:pt x="187" y="13"/>
                  <a:pt x="188" y="14"/>
                  <a:pt x="189" y="15"/>
                </a:cubicBezTo>
                <a:close/>
                <a:moveTo>
                  <a:pt x="186" y="16"/>
                </a:moveTo>
                <a:cubicBezTo>
                  <a:pt x="195" y="16"/>
                  <a:pt x="202" y="19"/>
                  <a:pt x="208" y="25"/>
                </a:cubicBezTo>
                <a:cubicBezTo>
                  <a:pt x="214" y="30"/>
                  <a:pt x="217" y="38"/>
                  <a:pt x="217" y="47"/>
                </a:cubicBezTo>
                <a:cubicBezTo>
                  <a:pt x="216" y="47"/>
                  <a:pt x="215" y="48"/>
                  <a:pt x="213" y="48"/>
                </a:cubicBezTo>
                <a:cubicBezTo>
                  <a:pt x="213" y="48"/>
                  <a:pt x="213" y="47"/>
                  <a:pt x="213" y="47"/>
                </a:cubicBezTo>
                <a:cubicBezTo>
                  <a:pt x="213" y="32"/>
                  <a:pt x="201" y="19"/>
                  <a:pt x="186" y="19"/>
                </a:cubicBezTo>
                <a:cubicBezTo>
                  <a:pt x="171" y="19"/>
                  <a:pt x="158" y="32"/>
                  <a:pt x="158" y="47"/>
                </a:cubicBezTo>
                <a:cubicBezTo>
                  <a:pt x="158" y="47"/>
                  <a:pt x="158" y="48"/>
                  <a:pt x="158" y="48"/>
                </a:cubicBezTo>
                <a:cubicBezTo>
                  <a:pt x="157" y="48"/>
                  <a:pt x="156" y="47"/>
                  <a:pt x="155" y="47"/>
                </a:cubicBezTo>
                <a:cubicBezTo>
                  <a:pt x="155" y="38"/>
                  <a:pt x="158" y="30"/>
                  <a:pt x="164" y="25"/>
                </a:cubicBezTo>
                <a:cubicBezTo>
                  <a:pt x="169" y="19"/>
                  <a:pt x="177" y="16"/>
                  <a:pt x="186" y="16"/>
                </a:cubicBezTo>
                <a:close/>
                <a:moveTo>
                  <a:pt x="186" y="24"/>
                </a:moveTo>
                <a:cubicBezTo>
                  <a:pt x="173" y="24"/>
                  <a:pt x="163" y="34"/>
                  <a:pt x="163" y="47"/>
                </a:cubicBezTo>
                <a:cubicBezTo>
                  <a:pt x="163" y="49"/>
                  <a:pt x="163" y="50"/>
                  <a:pt x="164" y="51"/>
                </a:cubicBezTo>
                <a:cubicBezTo>
                  <a:pt x="162" y="50"/>
                  <a:pt x="161" y="50"/>
                  <a:pt x="159" y="49"/>
                </a:cubicBezTo>
                <a:cubicBezTo>
                  <a:pt x="159" y="48"/>
                  <a:pt x="159" y="48"/>
                  <a:pt x="159" y="47"/>
                </a:cubicBezTo>
                <a:cubicBezTo>
                  <a:pt x="159" y="40"/>
                  <a:pt x="162" y="33"/>
                  <a:pt x="167" y="28"/>
                </a:cubicBezTo>
                <a:cubicBezTo>
                  <a:pt x="172" y="23"/>
                  <a:pt x="179" y="20"/>
                  <a:pt x="186" y="20"/>
                </a:cubicBezTo>
                <a:cubicBezTo>
                  <a:pt x="193" y="20"/>
                  <a:pt x="200" y="23"/>
                  <a:pt x="205" y="28"/>
                </a:cubicBezTo>
                <a:cubicBezTo>
                  <a:pt x="209" y="33"/>
                  <a:pt x="212" y="40"/>
                  <a:pt x="212" y="47"/>
                </a:cubicBezTo>
                <a:cubicBezTo>
                  <a:pt x="212" y="48"/>
                  <a:pt x="212" y="48"/>
                  <a:pt x="212" y="49"/>
                </a:cubicBezTo>
                <a:cubicBezTo>
                  <a:pt x="211" y="50"/>
                  <a:pt x="209" y="50"/>
                  <a:pt x="208" y="51"/>
                </a:cubicBezTo>
                <a:cubicBezTo>
                  <a:pt x="208" y="50"/>
                  <a:pt x="209" y="48"/>
                  <a:pt x="209" y="47"/>
                </a:cubicBezTo>
                <a:cubicBezTo>
                  <a:pt x="209" y="34"/>
                  <a:pt x="198" y="24"/>
                  <a:pt x="186" y="24"/>
                </a:cubicBezTo>
                <a:close/>
                <a:moveTo>
                  <a:pt x="186" y="59"/>
                </a:moveTo>
                <a:cubicBezTo>
                  <a:pt x="181" y="59"/>
                  <a:pt x="177" y="61"/>
                  <a:pt x="174" y="64"/>
                </a:cubicBezTo>
                <a:cubicBezTo>
                  <a:pt x="174" y="63"/>
                  <a:pt x="173" y="62"/>
                  <a:pt x="172" y="61"/>
                </a:cubicBezTo>
                <a:cubicBezTo>
                  <a:pt x="176" y="58"/>
                  <a:pt x="181" y="56"/>
                  <a:pt x="186" y="56"/>
                </a:cubicBezTo>
                <a:cubicBezTo>
                  <a:pt x="191" y="56"/>
                  <a:pt x="196" y="58"/>
                  <a:pt x="199" y="61"/>
                </a:cubicBezTo>
                <a:cubicBezTo>
                  <a:pt x="199" y="62"/>
                  <a:pt x="198" y="63"/>
                  <a:pt x="198" y="64"/>
                </a:cubicBezTo>
                <a:cubicBezTo>
                  <a:pt x="194" y="61"/>
                  <a:pt x="190" y="59"/>
                  <a:pt x="186" y="59"/>
                </a:cubicBezTo>
                <a:close/>
                <a:moveTo>
                  <a:pt x="197" y="65"/>
                </a:moveTo>
                <a:cubicBezTo>
                  <a:pt x="197" y="66"/>
                  <a:pt x="196" y="67"/>
                  <a:pt x="196" y="69"/>
                </a:cubicBezTo>
                <a:cubicBezTo>
                  <a:pt x="193" y="66"/>
                  <a:pt x="190" y="64"/>
                  <a:pt x="186" y="64"/>
                </a:cubicBezTo>
                <a:cubicBezTo>
                  <a:pt x="182" y="64"/>
                  <a:pt x="178" y="66"/>
                  <a:pt x="176" y="69"/>
                </a:cubicBezTo>
                <a:cubicBezTo>
                  <a:pt x="175" y="67"/>
                  <a:pt x="175" y="66"/>
                  <a:pt x="174" y="65"/>
                </a:cubicBezTo>
                <a:cubicBezTo>
                  <a:pt x="177" y="62"/>
                  <a:pt x="181" y="60"/>
                  <a:pt x="186" y="60"/>
                </a:cubicBezTo>
                <a:cubicBezTo>
                  <a:pt x="190" y="60"/>
                  <a:pt x="194" y="62"/>
                  <a:pt x="197" y="65"/>
                </a:cubicBezTo>
                <a:close/>
                <a:moveTo>
                  <a:pt x="186" y="55"/>
                </a:moveTo>
                <a:cubicBezTo>
                  <a:pt x="181" y="55"/>
                  <a:pt x="176" y="57"/>
                  <a:pt x="172" y="60"/>
                </a:cubicBezTo>
                <a:cubicBezTo>
                  <a:pt x="171" y="59"/>
                  <a:pt x="170" y="58"/>
                  <a:pt x="169" y="57"/>
                </a:cubicBezTo>
                <a:cubicBezTo>
                  <a:pt x="174" y="53"/>
                  <a:pt x="180" y="51"/>
                  <a:pt x="186" y="51"/>
                </a:cubicBezTo>
                <a:cubicBezTo>
                  <a:pt x="192" y="51"/>
                  <a:pt x="198" y="53"/>
                  <a:pt x="202" y="57"/>
                </a:cubicBezTo>
                <a:cubicBezTo>
                  <a:pt x="201" y="58"/>
                  <a:pt x="201" y="59"/>
                  <a:pt x="200" y="60"/>
                </a:cubicBezTo>
                <a:cubicBezTo>
                  <a:pt x="196" y="57"/>
                  <a:pt x="191" y="55"/>
                  <a:pt x="186" y="55"/>
                </a:cubicBezTo>
                <a:close/>
                <a:moveTo>
                  <a:pt x="186" y="50"/>
                </a:moveTo>
                <a:cubicBezTo>
                  <a:pt x="179" y="50"/>
                  <a:pt x="174" y="52"/>
                  <a:pt x="169" y="56"/>
                </a:cubicBezTo>
                <a:cubicBezTo>
                  <a:pt x="168" y="55"/>
                  <a:pt x="167" y="54"/>
                  <a:pt x="166" y="53"/>
                </a:cubicBezTo>
                <a:cubicBezTo>
                  <a:pt x="171" y="49"/>
                  <a:pt x="178" y="46"/>
                  <a:pt x="186" y="46"/>
                </a:cubicBezTo>
                <a:cubicBezTo>
                  <a:pt x="193" y="46"/>
                  <a:pt x="200" y="49"/>
                  <a:pt x="206" y="53"/>
                </a:cubicBezTo>
                <a:cubicBezTo>
                  <a:pt x="205" y="54"/>
                  <a:pt x="204" y="55"/>
                  <a:pt x="203" y="56"/>
                </a:cubicBezTo>
                <a:cubicBezTo>
                  <a:pt x="198" y="52"/>
                  <a:pt x="192" y="50"/>
                  <a:pt x="186" y="50"/>
                </a:cubicBezTo>
                <a:close/>
                <a:moveTo>
                  <a:pt x="186" y="34"/>
                </a:moveTo>
                <a:cubicBezTo>
                  <a:pt x="179" y="34"/>
                  <a:pt x="173" y="40"/>
                  <a:pt x="173" y="47"/>
                </a:cubicBezTo>
                <a:cubicBezTo>
                  <a:pt x="173" y="47"/>
                  <a:pt x="173" y="48"/>
                  <a:pt x="173" y="48"/>
                </a:cubicBezTo>
                <a:cubicBezTo>
                  <a:pt x="171" y="49"/>
                  <a:pt x="170" y="49"/>
                  <a:pt x="169" y="50"/>
                </a:cubicBezTo>
                <a:cubicBezTo>
                  <a:pt x="169" y="49"/>
                  <a:pt x="169" y="48"/>
                  <a:pt x="169" y="47"/>
                </a:cubicBezTo>
                <a:cubicBezTo>
                  <a:pt x="169" y="42"/>
                  <a:pt x="171" y="38"/>
                  <a:pt x="174" y="35"/>
                </a:cubicBezTo>
                <a:cubicBezTo>
                  <a:pt x="177" y="32"/>
                  <a:pt x="181" y="30"/>
                  <a:pt x="186" y="30"/>
                </a:cubicBezTo>
                <a:cubicBezTo>
                  <a:pt x="191" y="30"/>
                  <a:pt x="195" y="32"/>
                  <a:pt x="198" y="35"/>
                </a:cubicBezTo>
                <a:cubicBezTo>
                  <a:pt x="201" y="38"/>
                  <a:pt x="203" y="42"/>
                  <a:pt x="203" y="47"/>
                </a:cubicBezTo>
                <a:cubicBezTo>
                  <a:pt x="203" y="48"/>
                  <a:pt x="203" y="49"/>
                  <a:pt x="203" y="50"/>
                </a:cubicBezTo>
                <a:cubicBezTo>
                  <a:pt x="202" y="49"/>
                  <a:pt x="200" y="49"/>
                  <a:pt x="199" y="48"/>
                </a:cubicBezTo>
                <a:cubicBezTo>
                  <a:pt x="199" y="48"/>
                  <a:pt x="199" y="47"/>
                  <a:pt x="199" y="47"/>
                </a:cubicBezTo>
                <a:cubicBezTo>
                  <a:pt x="199" y="40"/>
                  <a:pt x="193" y="34"/>
                  <a:pt x="186" y="34"/>
                </a:cubicBezTo>
                <a:close/>
                <a:moveTo>
                  <a:pt x="186" y="43"/>
                </a:moveTo>
                <a:cubicBezTo>
                  <a:pt x="184" y="43"/>
                  <a:pt x="183" y="44"/>
                  <a:pt x="182" y="46"/>
                </a:cubicBezTo>
                <a:cubicBezTo>
                  <a:pt x="181" y="46"/>
                  <a:pt x="180" y="46"/>
                  <a:pt x="178" y="46"/>
                </a:cubicBezTo>
                <a:cubicBezTo>
                  <a:pt x="179" y="42"/>
                  <a:pt x="182" y="39"/>
                  <a:pt x="186" y="39"/>
                </a:cubicBezTo>
                <a:cubicBezTo>
                  <a:pt x="190" y="39"/>
                  <a:pt x="193" y="42"/>
                  <a:pt x="193" y="46"/>
                </a:cubicBezTo>
                <a:cubicBezTo>
                  <a:pt x="192" y="46"/>
                  <a:pt x="191" y="46"/>
                  <a:pt x="190" y="46"/>
                </a:cubicBezTo>
                <a:cubicBezTo>
                  <a:pt x="189" y="44"/>
                  <a:pt x="188" y="43"/>
                  <a:pt x="186" y="43"/>
                </a:cubicBezTo>
                <a:close/>
                <a:moveTo>
                  <a:pt x="189" y="45"/>
                </a:moveTo>
                <a:cubicBezTo>
                  <a:pt x="188" y="45"/>
                  <a:pt x="187" y="45"/>
                  <a:pt x="186" y="45"/>
                </a:cubicBezTo>
                <a:cubicBezTo>
                  <a:pt x="185" y="45"/>
                  <a:pt x="184" y="45"/>
                  <a:pt x="183" y="45"/>
                </a:cubicBezTo>
                <a:cubicBezTo>
                  <a:pt x="184" y="44"/>
                  <a:pt x="185" y="44"/>
                  <a:pt x="186" y="44"/>
                </a:cubicBezTo>
                <a:cubicBezTo>
                  <a:pt x="187" y="44"/>
                  <a:pt x="188" y="44"/>
                  <a:pt x="189" y="45"/>
                </a:cubicBezTo>
                <a:close/>
                <a:moveTo>
                  <a:pt x="186" y="38"/>
                </a:moveTo>
                <a:cubicBezTo>
                  <a:pt x="181" y="38"/>
                  <a:pt x="178" y="42"/>
                  <a:pt x="177" y="46"/>
                </a:cubicBezTo>
                <a:cubicBezTo>
                  <a:pt x="176" y="47"/>
                  <a:pt x="175" y="47"/>
                  <a:pt x="174" y="48"/>
                </a:cubicBezTo>
                <a:cubicBezTo>
                  <a:pt x="174" y="47"/>
                  <a:pt x="174" y="47"/>
                  <a:pt x="174" y="47"/>
                </a:cubicBezTo>
                <a:cubicBezTo>
                  <a:pt x="174" y="44"/>
                  <a:pt x="175" y="41"/>
                  <a:pt x="177" y="38"/>
                </a:cubicBezTo>
                <a:cubicBezTo>
                  <a:pt x="179" y="36"/>
                  <a:pt x="182" y="35"/>
                  <a:pt x="186" y="35"/>
                </a:cubicBezTo>
                <a:cubicBezTo>
                  <a:pt x="189" y="35"/>
                  <a:pt x="192" y="36"/>
                  <a:pt x="195" y="38"/>
                </a:cubicBezTo>
                <a:cubicBezTo>
                  <a:pt x="197" y="41"/>
                  <a:pt x="198" y="44"/>
                  <a:pt x="198" y="47"/>
                </a:cubicBezTo>
                <a:cubicBezTo>
                  <a:pt x="198" y="47"/>
                  <a:pt x="198" y="48"/>
                  <a:pt x="198" y="48"/>
                </a:cubicBezTo>
                <a:cubicBezTo>
                  <a:pt x="197" y="47"/>
                  <a:pt x="196" y="47"/>
                  <a:pt x="194" y="46"/>
                </a:cubicBezTo>
                <a:cubicBezTo>
                  <a:pt x="194" y="42"/>
                  <a:pt x="190" y="38"/>
                  <a:pt x="186" y="38"/>
                </a:cubicBezTo>
                <a:close/>
                <a:moveTo>
                  <a:pt x="204" y="51"/>
                </a:moveTo>
                <a:cubicBezTo>
                  <a:pt x="204" y="49"/>
                  <a:pt x="204" y="48"/>
                  <a:pt x="204" y="47"/>
                </a:cubicBezTo>
                <a:cubicBezTo>
                  <a:pt x="204" y="37"/>
                  <a:pt x="196" y="29"/>
                  <a:pt x="186" y="29"/>
                </a:cubicBezTo>
                <a:cubicBezTo>
                  <a:pt x="176" y="29"/>
                  <a:pt x="168" y="37"/>
                  <a:pt x="168" y="47"/>
                </a:cubicBezTo>
                <a:cubicBezTo>
                  <a:pt x="168" y="48"/>
                  <a:pt x="168" y="49"/>
                  <a:pt x="168" y="51"/>
                </a:cubicBezTo>
                <a:cubicBezTo>
                  <a:pt x="167" y="51"/>
                  <a:pt x="166" y="52"/>
                  <a:pt x="165" y="53"/>
                </a:cubicBezTo>
                <a:cubicBezTo>
                  <a:pt x="165" y="53"/>
                  <a:pt x="165" y="52"/>
                  <a:pt x="165" y="52"/>
                </a:cubicBezTo>
                <a:cubicBezTo>
                  <a:pt x="164" y="51"/>
                  <a:pt x="164" y="49"/>
                  <a:pt x="164" y="47"/>
                </a:cubicBezTo>
                <a:cubicBezTo>
                  <a:pt x="164" y="41"/>
                  <a:pt x="167" y="36"/>
                  <a:pt x="171" y="32"/>
                </a:cubicBezTo>
                <a:cubicBezTo>
                  <a:pt x="175" y="28"/>
                  <a:pt x="180" y="25"/>
                  <a:pt x="186" y="25"/>
                </a:cubicBezTo>
                <a:cubicBezTo>
                  <a:pt x="192" y="25"/>
                  <a:pt x="197" y="28"/>
                  <a:pt x="201" y="32"/>
                </a:cubicBezTo>
                <a:cubicBezTo>
                  <a:pt x="205" y="36"/>
                  <a:pt x="208" y="41"/>
                  <a:pt x="208" y="47"/>
                </a:cubicBezTo>
                <a:cubicBezTo>
                  <a:pt x="208" y="49"/>
                  <a:pt x="207" y="51"/>
                  <a:pt x="207" y="52"/>
                </a:cubicBezTo>
                <a:cubicBezTo>
                  <a:pt x="207" y="52"/>
                  <a:pt x="207" y="53"/>
                  <a:pt x="206" y="53"/>
                </a:cubicBezTo>
                <a:cubicBezTo>
                  <a:pt x="206" y="52"/>
                  <a:pt x="205" y="51"/>
                  <a:pt x="204" y="51"/>
                </a:cubicBezTo>
                <a:close/>
                <a:moveTo>
                  <a:pt x="145" y="43"/>
                </a:moveTo>
                <a:cubicBezTo>
                  <a:pt x="143" y="43"/>
                  <a:pt x="141" y="44"/>
                  <a:pt x="141" y="46"/>
                </a:cubicBezTo>
                <a:cubicBezTo>
                  <a:pt x="140" y="46"/>
                  <a:pt x="138" y="46"/>
                  <a:pt x="137" y="46"/>
                </a:cubicBezTo>
                <a:cubicBezTo>
                  <a:pt x="138" y="42"/>
                  <a:pt x="141" y="39"/>
                  <a:pt x="145" y="39"/>
                </a:cubicBezTo>
                <a:cubicBezTo>
                  <a:pt x="149" y="39"/>
                  <a:pt x="152" y="42"/>
                  <a:pt x="152" y="46"/>
                </a:cubicBezTo>
                <a:cubicBezTo>
                  <a:pt x="151" y="46"/>
                  <a:pt x="150" y="46"/>
                  <a:pt x="149" y="46"/>
                </a:cubicBezTo>
                <a:cubicBezTo>
                  <a:pt x="148" y="44"/>
                  <a:pt x="147" y="43"/>
                  <a:pt x="145" y="43"/>
                </a:cubicBezTo>
                <a:close/>
                <a:moveTo>
                  <a:pt x="148" y="45"/>
                </a:moveTo>
                <a:cubicBezTo>
                  <a:pt x="147" y="45"/>
                  <a:pt x="146" y="45"/>
                  <a:pt x="145" y="45"/>
                </a:cubicBezTo>
                <a:cubicBezTo>
                  <a:pt x="144" y="45"/>
                  <a:pt x="143" y="45"/>
                  <a:pt x="142" y="45"/>
                </a:cubicBezTo>
                <a:cubicBezTo>
                  <a:pt x="143" y="44"/>
                  <a:pt x="144" y="44"/>
                  <a:pt x="145" y="44"/>
                </a:cubicBezTo>
                <a:cubicBezTo>
                  <a:pt x="146" y="44"/>
                  <a:pt x="147" y="44"/>
                  <a:pt x="148" y="45"/>
                </a:cubicBezTo>
                <a:close/>
                <a:moveTo>
                  <a:pt x="145" y="38"/>
                </a:moveTo>
                <a:cubicBezTo>
                  <a:pt x="140" y="38"/>
                  <a:pt x="137" y="42"/>
                  <a:pt x="136" y="46"/>
                </a:cubicBezTo>
                <a:cubicBezTo>
                  <a:pt x="136" y="46"/>
                  <a:pt x="136" y="46"/>
                  <a:pt x="136" y="46"/>
                </a:cubicBezTo>
                <a:cubicBezTo>
                  <a:pt x="136" y="44"/>
                  <a:pt x="136" y="42"/>
                  <a:pt x="135" y="39"/>
                </a:cubicBezTo>
                <a:cubicBezTo>
                  <a:pt x="135" y="39"/>
                  <a:pt x="136" y="39"/>
                  <a:pt x="136" y="38"/>
                </a:cubicBezTo>
                <a:cubicBezTo>
                  <a:pt x="138" y="36"/>
                  <a:pt x="141" y="35"/>
                  <a:pt x="145" y="35"/>
                </a:cubicBezTo>
                <a:cubicBezTo>
                  <a:pt x="148" y="35"/>
                  <a:pt x="151" y="36"/>
                  <a:pt x="154" y="38"/>
                </a:cubicBezTo>
                <a:cubicBezTo>
                  <a:pt x="154" y="39"/>
                  <a:pt x="154" y="39"/>
                  <a:pt x="154" y="39"/>
                </a:cubicBezTo>
                <a:cubicBezTo>
                  <a:pt x="154" y="42"/>
                  <a:pt x="154" y="44"/>
                  <a:pt x="154" y="47"/>
                </a:cubicBezTo>
                <a:cubicBezTo>
                  <a:pt x="153" y="47"/>
                  <a:pt x="153" y="46"/>
                  <a:pt x="153" y="46"/>
                </a:cubicBezTo>
                <a:cubicBezTo>
                  <a:pt x="153" y="42"/>
                  <a:pt x="149" y="38"/>
                  <a:pt x="145" y="38"/>
                </a:cubicBezTo>
                <a:close/>
                <a:moveTo>
                  <a:pt x="145" y="34"/>
                </a:moveTo>
                <a:cubicBezTo>
                  <a:pt x="141" y="34"/>
                  <a:pt x="137" y="35"/>
                  <a:pt x="135" y="38"/>
                </a:cubicBezTo>
                <a:cubicBezTo>
                  <a:pt x="134" y="37"/>
                  <a:pt x="134" y="35"/>
                  <a:pt x="133" y="34"/>
                </a:cubicBezTo>
                <a:cubicBezTo>
                  <a:pt x="136" y="31"/>
                  <a:pt x="140" y="30"/>
                  <a:pt x="145" y="30"/>
                </a:cubicBezTo>
                <a:cubicBezTo>
                  <a:pt x="149" y="30"/>
                  <a:pt x="153" y="31"/>
                  <a:pt x="156" y="34"/>
                </a:cubicBezTo>
                <a:cubicBezTo>
                  <a:pt x="156" y="35"/>
                  <a:pt x="155" y="37"/>
                  <a:pt x="155" y="38"/>
                </a:cubicBezTo>
                <a:cubicBezTo>
                  <a:pt x="152" y="35"/>
                  <a:pt x="149" y="34"/>
                  <a:pt x="145" y="34"/>
                </a:cubicBezTo>
                <a:close/>
                <a:moveTo>
                  <a:pt x="145" y="25"/>
                </a:moveTo>
                <a:cubicBezTo>
                  <a:pt x="150" y="25"/>
                  <a:pt x="155" y="27"/>
                  <a:pt x="158" y="30"/>
                </a:cubicBezTo>
                <a:cubicBezTo>
                  <a:pt x="158" y="31"/>
                  <a:pt x="157" y="32"/>
                  <a:pt x="157" y="33"/>
                </a:cubicBezTo>
                <a:cubicBezTo>
                  <a:pt x="153" y="30"/>
                  <a:pt x="149" y="29"/>
                  <a:pt x="145" y="29"/>
                </a:cubicBezTo>
                <a:cubicBezTo>
                  <a:pt x="140" y="29"/>
                  <a:pt x="136" y="30"/>
                  <a:pt x="133" y="33"/>
                </a:cubicBezTo>
                <a:cubicBezTo>
                  <a:pt x="132" y="32"/>
                  <a:pt x="132" y="31"/>
                  <a:pt x="131" y="30"/>
                </a:cubicBezTo>
                <a:cubicBezTo>
                  <a:pt x="135" y="27"/>
                  <a:pt x="140" y="25"/>
                  <a:pt x="145" y="25"/>
                </a:cubicBezTo>
                <a:close/>
                <a:moveTo>
                  <a:pt x="131" y="29"/>
                </a:moveTo>
                <a:cubicBezTo>
                  <a:pt x="130" y="28"/>
                  <a:pt x="129" y="27"/>
                  <a:pt x="128" y="26"/>
                </a:cubicBezTo>
                <a:cubicBezTo>
                  <a:pt x="133" y="23"/>
                  <a:pt x="139" y="20"/>
                  <a:pt x="145" y="20"/>
                </a:cubicBezTo>
                <a:cubicBezTo>
                  <a:pt x="151" y="20"/>
                  <a:pt x="157" y="23"/>
                  <a:pt x="161" y="26"/>
                </a:cubicBezTo>
                <a:cubicBezTo>
                  <a:pt x="160" y="27"/>
                  <a:pt x="160" y="28"/>
                  <a:pt x="159" y="29"/>
                </a:cubicBezTo>
                <a:cubicBezTo>
                  <a:pt x="155" y="26"/>
                  <a:pt x="150" y="24"/>
                  <a:pt x="145" y="24"/>
                </a:cubicBezTo>
                <a:cubicBezTo>
                  <a:pt x="139" y="24"/>
                  <a:pt x="135" y="26"/>
                  <a:pt x="131" y="29"/>
                </a:cubicBezTo>
                <a:close/>
                <a:moveTo>
                  <a:pt x="136" y="7"/>
                </a:moveTo>
                <a:cubicBezTo>
                  <a:pt x="138" y="5"/>
                  <a:pt x="141" y="4"/>
                  <a:pt x="145" y="4"/>
                </a:cubicBezTo>
                <a:cubicBezTo>
                  <a:pt x="148" y="4"/>
                  <a:pt x="151" y="5"/>
                  <a:pt x="153" y="7"/>
                </a:cubicBezTo>
                <a:cubicBezTo>
                  <a:pt x="156" y="10"/>
                  <a:pt x="157" y="13"/>
                  <a:pt x="157" y="16"/>
                </a:cubicBezTo>
                <a:cubicBezTo>
                  <a:pt x="157" y="16"/>
                  <a:pt x="157" y="17"/>
                  <a:pt x="157" y="17"/>
                </a:cubicBezTo>
                <a:cubicBezTo>
                  <a:pt x="156" y="17"/>
                  <a:pt x="155" y="16"/>
                  <a:pt x="153" y="16"/>
                </a:cubicBezTo>
                <a:cubicBezTo>
                  <a:pt x="153" y="11"/>
                  <a:pt x="149" y="8"/>
                  <a:pt x="145" y="8"/>
                </a:cubicBezTo>
                <a:cubicBezTo>
                  <a:pt x="140" y="8"/>
                  <a:pt x="136" y="11"/>
                  <a:pt x="136" y="16"/>
                </a:cubicBezTo>
                <a:cubicBezTo>
                  <a:pt x="135" y="16"/>
                  <a:pt x="134" y="17"/>
                  <a:pt x="132" y="17"/>
                </a:cubicBezTo>
                <a:cubicBezTo>
                  <a:pt x="132" y="17"/>
                  <a:pt x="132" y="16"/>
                  <a:pt x="132" y="16"/>
                </a:cubicBezTo>
                <a:cubicBezTo>
                  <a:pt x="132" y="13"/>
                  <a:pt x="134" y="10"/>
                  <a:pt x="136" y="7"/>
                </a:cubicBezTo>
                <a:close/>
                <a:moveTo>
                  <a:pt x="145" y="12"/>
                </a:moveTo>
                <a:cubicBezTo>
                  <a:pt x="143" y="12"/>
                  <a:pt x="141" y="13"/>
                  <a:pt x="141" y="15"/>
                </a:cubicBezTo>
                <a:cubicBezTo>
                  <a:pt x="140" y="15"/>
                  <a:pt x="138" y="15"/>
                  <a:pt x="137" y="16"/>
                </a:cubicBezTo>
                <a:cubicBezTo>
                  <a:pt x="138" y="12"/>
                  <a:pt x="141" y="9"/>
                  <a:pt x="145" y="9"/>
                </a:cubicBezTo>
                <a:cubicBezTo>
                  <a:pt x="149" y="9"/>
                  <a:pt x="152" y="12"/>
                  <a:pt x="152" y="16"/>
                </a:cubicBezTo>
                <a:cubicBezTo>
                  <a:pt x="151" y="15"/>
                  <a:pt x="150" y="15"/>
                  <a:pt x="149" y="15"/>
                </a:cubicBezTo>
                <a:cubicBezTo>
                  <a:pt x="148" y="13"/>
                  <a:pt x="147" y="12"/>
                  <a:pt x="145" y="12"/>
                </a:cubicBezTo>
                <a:close/>
                <a:moveTo>
                  <a:pt x="148" y="15"/>
                </a:moveTo>
                <a:cubicBezTo>
                  <a:pt x="147" y="15"/>
                  <a:pt x="146" y="15"/>
                  <a:pt x="145" y="15"/>
                </a:cubicBezTo>
                <a:cubicBezTo>
                  <a:pt x="144" y="15"/>
                  <a:pt x="143" y="15"/>
                  <a:pt x="142" y="15"/>
                </a:cubicBezTo>
                <a:cubicBezTo>
                  <a:pt x="142" y="14"/>
                  <a:pt x="143" y="13"/>
                  <a:pt x="145" y="13"/>
                </a:cubicBezTo>
                <a:cubicBezTo>
                  <a:pt x="146" y="13"/>
                  <a:pt x="147" y="14"/>
                  <a:pt x="148" y="15"/>
                </a:cubicBezTo>
                <a:close/>
                <a:moveTo>
                  <a:pt x="145" y="16"/>
                </a:moveTo>
                <a:cubicBezTo>
                  <a:pt x="152" y="16"/>
                  <a:pt x="159" y="18"/>
                  <a:pt x="165" y="23"/>
                </a:cubicBezTo>
                <a:cubicBezTo>
                  <a:pt x="164" y="24"/>
                  <a:pt x="163" y="24"/>
                  <a:pt x="162" y="25"/>
                </a:cubicBezTo>
                <a:cubicBezTo>
                  <a:pt x="157" y="22"/>
                  <a:pt x="151" y="19"/>
                  <a:pt x="145" y="19"/>
                </a:cubicBezTo>
                <a:cubicBezTo>
                  <a:pt x="138" y="19"/>
                  <a:pt x="132" y="22"/>
                  <a:pt x="128" y="25"/>
                </a:cubicBezTo>
                <a:cubicBezTo>
                  <a:pt x="127" y="24"/>
                  <a:pt x="126" y="24"/>
                  <a:pt x="125" y="23"/>
                </a:cubicBezTo>
                <a:cubicBezTo>
                  <a:pt x="130" y="18"/>
                  <a:pt x="137" y="16"/>
                  <a:pt x="145" y="16"/>
                </a:cubicBezTo>
                <a:close/>
                <a:moveTo>
                  <a:pt x="95" y="7"/>
                </a:moveTo>
                <a:cubicBezTo>
                  <a:pt x="97" y="5"/>
                  <a:pt x="100" y="4"/>
                  <a:pt x="104" y="4"/>
                </a:cubicBezTo>
                <a:cubicBezTo>
                  <a:pt x="107" y="4"/>
                  <a:pt x="110" y="5"/>
                  <a:pt x="112" y="7"/>
                </a:cubicBezTo>
                <a:cubicBezTo>
                  <a:pt x="113" y="8"/>
                  <a:pt x="113" y="8"/>
                  <a:pt x="113" y="9"/>
                </a:cubicBezTo>
                <a:cubicBezTo>
                  <a:pt x="113" y="11"/>
                  <a:pt x="112" y="13"/>
                  <a:pt x="112" y="16"/>
                </a:cubicBezTo>
                <a:cubicBezTo>
                  <a:pt x="112" y="16"/>
                  <a:pt x="112" y="16"/>
                  <a:pt x="112" y="16"/>
                </a:cubicBezTo>
                <a:cubicBezTo>
                  <a:pt x="112" y="11"/>
                  <a:pt x="108" y="8"/>
                  <a:pt x="104" y="8"/>
                </a:cubicBezTo>
                <a:cubicBezTo>
                  <a:pt x="99" y="8"/>
                  <a:pt x="95" y="11"/>
                  <a:pt x="95" y="16"/>
                </a:cubicBezTo>
                <a:cubicBezTo>
                  <a:pt x="95" y="16"/>
                  <a:pt x="95" y="16"/>
                  <a:pt x="95" y="16"/>
                </a:cubicBezTo>
                <a:cubicBezTo>
                  <a:pt x="95" y="13"/>
                  <a:pt x="95" y="11"/>
                  <a:pt x="94" y="9"/>
                </a:cubicBezTo>
                <a:cubicBezTo>
                  <a:pt x="94" y="8"/>
                  <a:pt x="95" y="8"/>
                  <a:pt x="95" y="7"/>
                </a:cubicBezTo>
                <a:close/>
                <a:moveTo>
                  <a:pt x="104" y="12"/>
                </a:moveTo>
                <a:cubicBezTo>
                  <a:pt x="102" y="12"/>
                  <a:pt x="100" y="13"/>
                  <a:pt x="100" y="15"/>
                </a:cubicBezTo>
                <a:cubicBezTo>
                  <a:pt x="98" y="15"/>
                  <a:pt x="97" y="15"/>
                  <a:pt x="96" y="16"/>
                </a:cubicBezTo>
                <a:cubicBezTo>
                  <a:pt x="96" y="12"/>
                  <a:pt x="100" y="9"/>
                  <a:pt x="104" y="9"/>
                </a:cubicBezTo>
                <a:cubicBezTo>
                  <a:pt x="108" y="9"/>
                  <a:pt x="111" y="12"/>
                  <a:pt x="111" y="16"/>
                </a:cubicBezTo>
                <a:cubicBezTo>
                  <a:pt x="110" y="15"/>
                  <a:pt x="109" y="15"/>
                  <a:pt x="108" y="15"/>
                </a:cubicBezTo>
                <a:cubicBezTo>
                  <a:pt x="107" y="13"/>
                  <a:pt x="106" y="12"/>
                  <a:pt x="104" y="12"/>
                </a:cubicBezTo>
                <a:close/>
                <a:moveTo>
                  <a:pt x="107" y="15"/>
                </a:moveTo>
                <a:cubicBezTo>
                  <a:pt x="106" y="15"/>
                  <a:pt x="105" y="15"/>
                  <a:pt x="104" y="15"/>
                </a:cubicBezTo>
                <a:cubicBezTo>
                  <a:pt x="103" y="15"/>
                  <a:pt x="102" y="15"/>
                  <a:pt x="101" y="15"/>
                </a:cubicBezTo>
                <a:cubicBezTo>
                  <a:pt x="101" y="14"/>
                  <a:pt x="102" y="13"/>
                  <a:pt x="104" y="13"/>
                </a:cubicBezTo>
                <a:cubicBezTo>
                  <a:pt x="105" y="13"/>
                  <a:pt x="106" y="14"/>
                  <a:pt x="107" y="15"/>
                </a:cubicBezTo>
                <a:close/>
                <a:moveTo>
                  <a:pt x="104" y="16"/>
                </a:moveTo>
                <a:cubicBezTo>
                  <a:pt x="112" y="16"/>
                  <a:pt x="120" y="19"/>
                  <a:pt x="126" y="25"/>
                </a:cubicBezTo>
                <a:cubicBezTo>
                  <a:pt x="132" y="30"/>
                  <a:pt x="135" y="38"/>
                  <a:pt x="135" y="47"/>
                </a:cubicBezTo>
                <a:cubicBezTo>
                  <a:pt x="134" y="47"/>
                  <a:pt x="132" y="48"/>
                  <a:pt x="131" y="48"/>
                </a:cubicBezTo>
                <a:cubicBezTo>
                  <a:pt x="131" y="48"/>
                  <a:pt x="131" y="47"/>
                  <a:pt x="131" y="47"/>
                </a:cubicBezTo>
                <a:cubicBezTo>
                  <a:pt x="131" y="32"/>
                  <a:pt x="119" y="19"/>
                  <a:pt x="104" y="19"/>
                </a:cubicBezTo>
                <a:cubicBezTo>
                  <a:pt x="89" y="19"/>
                  <a:pt x="76" y="32"/>
                  <a:pt x="76" y="47"/>
                </a:cubicBezTo>
                <a:cubicBezTo>
                  <a:pt x="76" y="47"/>
                  <a:pt x="76" y="48"/>
                  <a:pt x="76" y="48"/>
                </a:cubicBezTo>
                <a:cubicBezTo>
                  <a:pt x="75" y="48"/>
                  <a:pt x="74" y="47"/>
                  <a:pt x="72" y="47"/>
                </a:cubicBezTo>
                <a:cubicBezTo>
                  <a:pt x="72" y="38"/>
                  <a:pt x="76" y="30"/>
                  <a:pt x="82" y="25"/>
                </a:cubicBezTo>
                <a:cubicBezTo>
                  <a:pt x="87" y="19"/>
                  <a:pt x="95" y="16"/>
                  <a:pt x="104" y="16"/>
                </a:cubicBezTo>
                <a:close/>
                <a:moveTo>
                  <a:pt x="104" y="24"/>
                </a:moveTo>
                <a:cubicBezTo>
                  <a:pt x="91" y="24"/>
                  <a:pt x="81" y="34"/>
                  <a:pt x="81" y="47"/>
                </a:cubicBezTo>
                <a:cubicBezTo>
                  <a:pt x="81" y="49"/>
                  <a:pt x="81" y="50"/>
                  <a:pt x="82" y="51"/>
                </a:cubicBezTo>
                <a:cubicBezTo>
                  <a:pt x="80" y="50"/>
                  <a:pt x="79" y="50"/>
                  <a:pt x="77" y="49"/>
                </a:cubicBezTo>
                <a:cubicBezTo>
                  <a:pt x="77" y="48"/>
                  <a:pt x="77" y="48"/>
                  <a:pt x="77" y="47"/>
                </a:cubicBezTo>
                <a:cubicBezTo>
                  <a:pt x="77" y="40"/>
                  <a:pt x="80" y="33"/>
                  <a:pt x="85" y="28"/>
                </a:cubicBezTo>
                <a:cubicBezTo>
                  <a:pt x="90" y="23"/>
                  <a:pt x="96" y="20"/>
                  <a:pt x="104" y="20"/>
                </a:cubicBezTo>
                <a:cubicBezTo>
                  <a:pt x="111" y="20"/>
                  <a:pt x="118" y="23"/>
                  <a:pt x="122" y="28"/>
                </a:cubicBezTo>
                <a:cubicBezTo>
                  <a:pt x="127" y="33"/>
                  <a:pt x="130" y="40"/>
                  <a:pt x="130" y="47"/>
                </a:cubicBezTo>
                <a:cubicBezTo>
                  <a:pt x="130" y="48"/>
                  <a:pt x="130" y="48"/>
                  <a:pt x="130" y="49"/>
                </a:cubicBezTo>
                <a:cubicBezTo>
                  <a:pt x="129" y="50"/>
                  <a:pt x="127" y="50"/>
                  <a:pt x="126" y="51"/>
                </a:cubicBezTo>
                <a:cubicBezTo>
                  <a:pt x="126" y="50"/>
                  <a:pt x="126" y="48"/>
                  <a:pt x="126" y="47"/>
                </a:cubicBezTo>
                <a:cubicBezTo>
                  <a:pt x="126" y="34"/>
                  <a:pt x="116" y="24"/>
                  <a:pt x="104" y="24"/>
                </a:cubicBezTo>
                <a:close/>
                <a:moveTo>
                  <a:pt x="104" y="59"/>
                </a:moveTo>
                <a:cubicBezTo>
                  <a:pt x="99" y="59"/>
                  <a:pt x="95" y="61"/>
                  <a:pt x="92" y="64"/>
                </a:cubicBezTo>
                <a:cubicBezTo>
                  <a:pt x="91" y="63"/>
                  <a:pt x="91" y="62"/>
                  <a:pt x="90" y="61"/>
                </a:cubicBezTo>
                <a:cubicBezTo>
                  <a:pt x="94" y="58"/>
                  <a:pt x="99" y="56"/>
                  <a:pt x="104" y="56"/>
                </a:cubicBezTo>
                <a:cubicBezTo>
                  <a:pt x="109" y="56"/>
                  <a:pt x="113" y="58"/>
                  <a:pt x="117" y="61"/>
                </a:cubicBezTo>
                <a:cubicBezTo>
                  <a:pt x="117" y="62"/>
                  <a:pt x="116" y="63"/>
                  <a:pt x="115" y="64"/>
                </a:cubicBezTo>
                <a:cubicBezTo>
                  <a:pt x="112" y="61"/>
                  <a:pt x="108" y="59"/>
                  <a:pt x="104" y="59"/>
                </a:cubicBezTo>
                <a:close/>
                <a:moveTo>
                  <a:pt x="115" y="65"/>
                </a:moveTo>
                <a:cubicBezTo>
                  <a:pt x="114" y="66"/>
                  <a:pt x="114" y="67"/>
                  <a:pt x="114" y="69"/>
                </a:cubicBezTo>
                <a:cubicBezTo>
                  <a:pt x="111" y="66"/>
                  <a:pt x="108" y="64"/>
                  <a:pt x="104" y="64"/>
                </a:cubicBezTo>
                <a:cubicBezTo>
                  <a:pt x="100" y="64"/>
                  <a:pt x="96" y="66"/>
                  <a:pt x="94" y="69"/>
                </a:cubicBezTo>
                <a:cubicBezTo>
                  <a:pt x="93" y="67"/>
                  <a:pt x="93" y="66"/>
                  <a:pt x="92" y="65"/>
                </a:cubicBezTo>
                <a:cubicBezTo>
                  <a:pt x="95" y="62"/>
                  <a:pt x="99" y="60"/>
                  <a:pt x="104" y="60"/>
                </a:cubicBezTo>
                <a:cubicBezTo>
                  <a:pt x="108" y="60"/>
                  <a:pt x="112" y="62"/>
                  <a:pt x="115" y="65"/>
                </a:cubicBezTo>
                <a:close/>
                <a:moveTo>
                  <a:pt x="104" y="55"/>
                </a:moveTo>
                <a:cubicBezTo>
                  <a:pt x="98" y="55"/>
                  <a:pt x="93" y="57"/>
                  <a:pt x="90" y="60"/>
                </a:cubicBezTo>
                <a:cubicBezTo>
                  <a:pt x="89" y="59"/>
                  <a:pt x="88" y="58"/>
                  <a:pt x="87" y="57"/>
                </a:cubicBezTo>
                <a:cubicBezTo>
                  <a:pt x="92" y="53"/>
                  <a:pt x="97" y="51"/>
                  <a:pt x="104" y="51"/>
                </a:cubicBezTo>
                <a:cubicBezTo>
                  <a:pt x="110" y="51"/>
                  <a:pt x="115" y="53"/>
                  <a:pt x="120" y="57"/>
                </a:cubicBezTo>
                <a:cubicBezTo>
                  <a:pt x="119" y="58"/>
                  <a:pt x="118" y="59"/>
                  <a:pt x="118" y="60"/>
                </a:cubicBezTo>
                <a:cubicBezTo>
                  <a:pt x="114" y="57"/>
                  <a:pt x="109" y="55"/>
                  <a:pt x="104" y="55"/>
                </a:cubicBezTo>
                <a:close/>
                <a:moveTo>
                  <a:pt x="104" y="50"/>
                </a:moveTo>
                <a:cubicBezTo>
                  <a:pt x="97" y="50"/>
                  <a:pt x="91" y="52"/>
                  <a:pt x="87" y="56"/>
                </a:cubicBezTo>
                <a:cubicBezTo>
                  <a:pt x="86" y="55"/>
                  <a:pt x="85" y="54"/>
                  <a:pt x="84" y="53"/>
                </a:cubicBezTo>
                <a:cubicBezTo>
                  <a:pt x="89" y="49"/>
                  <a:pt x="96" y="46"/>
                  <a:pt x="104" y="46"/>
                </a:cubicBezTo>
                <a:cubicBezTo>
                  <a:pt x="111" y="46"/>
                  <a:pt x="118" y="49"/>
                  <a:pt x="123" y="53"/>
                </a:cubicBezTo>
                <a:cubicBezTo>
                  <a:pt x="122" y="54"/>
                  <a:pt x="121" y="55"/>
                  <a:pt x="121" y="56"/>
                </a:cubicBezTo>
                <a:cubicBezTo>
                  <a:pt x="116" y="52"/>
                  <a:pt x="110" y="50"/>
                  <a:pt x="104" y="50"/>
                </a:cubicBezTo>
                <a:close/>
                <a:moveTo>
                  <a:pt x="104" y="34"/>
                </a:moveTo>
                <a:cubicBezTo>
                  <a:pt x="96" y="34"/>
                  <a:pt x="90" y="40"/>
                  <a:pt x="90" y="47"/>
                </a:cubicBezTo>
                <a:cubicBezTo>
                  <a:pt x="90" y="47"/>
                  <a:pt x="90" y="48"/>
                  <a:pt x="90" y="48"/>
                </a:cubicBezTo>
                <a:cubicBezTo>
                  <a:pt x="89" y="49"/>
                  <a:pt x="88" y="49"/>
                  <a:pt x="87" y="50"/>
                </a:cubicBezTo>
                <a:cubicBezTo>
                  <a:pt x="87" y="49"/>
                  <a:pt x="86" y="48"/>
                  <a:pt x="86" y="47"/>
                </a:cubicBezTo>
                <a:cubicBezTo>
                  <a:pt x="86" y="42"/>
                  <a:pt x="88" y="38"/>
                  <a:pt x="92" y="35"/>
                </a:cubicBezTo>
                <a:cubicBezTo>
                  <a:pt x="95" y="32"/>
                  <a:pt x="99" y="30"/>
                  <a:pt x="104" y="30"/>
                </a:cubicBezTo>
                <a:cubicBezTo>
                  <a:pt x="108" y="30"/>
                  <a:pt x="113" y="32"/>
                  <a:pt x="116" y="35"/>
                </a:cubicBezTo>
                <a:cubicBezTo>
                  <a:pt x="119" y="38"/>
                  <a:pt x="121" y="42"/>
                  <a:pt x="121" y="47"/>
                </a:cubicBezTo>
                <a:cubicBezTo>
                  <a:pt x="121" y="48"/>
                  <a:pt x="121" y="49"/>
                  <a:pt x="121" y="50"/>
                </a:cubicBezTo>
                <a:cubicBezTo>
                  <a:pt x="119" y="49"/>
                  <a:pt x="118" y="49"/>
                  <a:pt x="117" y="48"/>
                </a:cubicBezTo>
                <a:cubicBezTo>
                  <a:pt x="117" y="48"/>
                  <a:pt x="117" y="47"/>
                  <a:pt x="117" y="47"/>
                </a:cubicBezTo>
                <a:cubicBezTo>
                  <a:pt x="117" y="40"/>
                  <a:pt x="111" y="34"/>
                  <a:pt x="104" y="34"/>
                </a:cubicBezTo>
                <a:close/>
                <a:moveTo>
                  <a:pt x="104" y="43"/>
                </a:moveTo>
                <a:cubicBezTo>
                  <a:pt x="102" y="43"/>
                  <a:pt x="100" y="44"/>
                  <a:pt x="100" y="46"/>
                </a:cubicBezTo>
                <a:cubicBezTo>
                  <a:pt x="99" y="46"/>
                  <a:pt x="97" y="46"/>
                  <a:pt x="96" y="46"/>
                </a:cubicBezTo>
                <a:cubicBezTo>
                  <a:pt x="97" y="42"/>
                  <a:pt x="100" y="39"/>
                  <a:pt x="104" y="39"/>
                </a:cubicBezTo>
                <a:cubicBezTo>
                  <a:pt x="108" y="39"/>
                  <a:pt x="111" y="42"/>
                  <a:pt x="111" y="46"/>
                </a:cubicBezTo>
                <a:cubicBezTo>
                  <a:pt x="110" y="46"/>
                  <a:pt x="109" y="46"/>
                  <a:pt x="108" y="46"/>
                </a:cubicBezTo>
                <a:cubicBezTo>
                  <a:pt x="107" y="44"/>
                  <a:pt x="106" y="43"/>
                  <a:pt x="104" y="43"/>
                </a:cubicBezTo>
                <a:close/>
                <a:moveTo>
                  <a:pt x="107" y="45"/>
                </a:moveTo>
                <a:cubicBezTo>
                  <a:pt x="106" y="45"/>
                  <a:pt x="105" y="45"/>
                  <a:pt x="104" y="45"/>
                </a:cubicBezTo>
                <a:cubicBezTo>
                  <a:pt x="103" y="45"/>
                  <a:pt x="102" y="45"/>
                  <a:pt x="101" y="45"/>
                </a:cubicBezTo>
                <a:cubicBezTo>
                  <a:pt x="101" y="44"/>
                  <a:pt x="102" y="44"/>
                  <a:pt x="104" y="44"/>
                </a:cubicBezTo>
                <a:cubicBezTo>
                  <a:pt x="105" y="44"/>
                  <a:pt x="106" y="44"/>
                  <a:pt x="107" y="45"/>
                </a:cubicBezTo>
                <a:close/>
                <a:moveTo>
                  <a:pt x="104" y="38"/>
                </a:moveTo>
                <a:cubicBezTo>
                  <a:pt x="99" y="38"/>
                  <a:pt x="95" y="42"/>
                  <a:pt x="95" y="46"/>
                </a:cubicBezTo>
                <a:cubicBezTo>
                  <a:pt x="94" y="47"/>
                  <a:pt x="93" y="47"/>
                  <a:pt x="91" y="48"/>
                </a:cubicBezTo>
                <a:cubicBezTo>
                  <a:pt x="91" y="47"/>
                  <a:pt x="91" y="47"/>
                  <a:pt x="91" y="47"/>
                </a:cubicBezTo>
                <a:cubicBezTo>
                  <a:pt x="91" y="44"/>
                  <a:pt x="93" y="41"/>
                  <a:pt x="95" y="38"/>
                </a:cubicBezTo>
                <a:cubicBezTo>
                  <a:pt x="97" y="36"/>
                  <a:pt x="100" y="35"/>
                  <a:pt x="104" y="35"/>
                </a:cubicBezTo>
                <a:cubicBezTo>
                  <a:pt x="107" y="35"/>
                  <a:pt x="110" y="36"/>
                  <a:pt x="112" y="38"/>
                </a:cubicBezTo>
                <a:cubicBezTo>
                  <a:pt x="115" y="41"/>
                  <a:pt x="116" y="44"/>
                  <a:pt x="116" y="47"/>
                </a:cubicBezTo>
                <a:cubicBezTo>
                  <a:pt x="116" y="47"/>
                  <a:pt x="116" y="48"/>
                  <a:pt x="116" y="48"/>
                </a:cubicBezTo>
                <a:cubicBezTo>
                  <a:pt x="115" y="47"/>
                  <a:pt x="114" y="47"/>
                  <a:pt x="112" y="46"/>
                </a:cubicBezTo>
                <a:cubicBezTo>
                  <a:pt x="112" y="42"/>
                  <a:pt x="108" y="38"/>
                  <a:pt x="104" y="38"/>
                </a:cubicBezTo>
                <a:close/>
                <a:moveTo>
                  <a:pt x="121" y="51"/>
                </a:moveTo>
                <a:cubicBezTo>
                  <a:pt x="122" y="49"/>
                  <a:pt x="122" y="48"/>
                  <a:pt x="122" y="47"/>
                </a:cubicBezTo>
                <a:cubicBezTo>
                  <a:pt x="122" y="37"/>
                  <a:pt x="114" y="29"/>
                  <a:pt x="104" y="29"/>
                </a:cubicBezTo>
                <a:cubicBezTo>
                  <a:pt x="94" y="29"/>
                  <a:pt x="85" y="37"/>
                  <a:pt x="85" y="47"/>
                </a:cubicBezTo>
                <a:cubicBezTo>
                  <a:pt x="85" y="48"/>
                  <a:pt x="86" y="49"/>
                  <a:pt x="86" y="51"/>
                </a:cubicBezTo>
                <a:cubicBezTo>
                  <a:pt x="85" y="51"/>
                  <a:pt x="84" y="52"/>
                  <a:pt x="83" y="53"/>
                </a:cubicBezTo>
                <a:cubicBezTo>
                  <a:pt x="83" y="53"/>
                  <a:pt x="83" y="52"/>
                  <a:pt x="83" y="52"/>
                </a:cubicBezTo>
                <a:cubicBezTo>
                  <a:pt x="82" y="51"/>
                  <a:pt x="82" y="49"/>
                  <a:pt x="82" y="47"/>
                </a:cubicBezTo>
                <a:cubicBezTo>
                  <a:pt x="82" y="41"/>
                  <a:pt x="84" y="36"/>
                  <a:pt x="88" y="32"/>
                </a:cubicBezTo>
                <a:cubicBezTo>
                  <a:pt x="92" y="28"/>
                  <a:pt x="98" y="25"/>
                  <a:pt x="104" y="25"/>
                </a:cubicBezTo>
                <a:cubicBezTo>
                  <a:pt x="110" y="25"/>
                  <a:pt x="115" y="28"/>
                  <a:pt x="119" y="32"/>
                </a:cubicBezTo>
                <a:cubicBezTo>
                  <a:pt x="123" y="36"/>
                  <a:pt x="125" y="41"/>
                  <a:pt x="125" y="47"/>
                </a:cubicBezTo>
                <a:cubicBezTo>
                  <a:pt x="125" y="49"/>
                  <a:pt x="125" y="51"/>
                  <a:pt x="125" y="52"/>
                </a:cubicBezTo>
                <a:cubicBezTo>
                  <a:pt x="124" y="52"/>
                  <a:pt x="124" y="53"/>
                  <a:pt x="124" y="53"/>
                </a:cubicBezTo>
                <a:cubicBezTo>
                  <a:pt x="123" y="52"/>
                  <a:pt x="122" y="51"/>
                  <a:pt x="121" y="51"/>
                </a:cubicBezTo>
                <a:close/>
                <a:moveTo>
                  <a:pt x="54" y="7"/>
                </a:moveTo>
                <a:cubicBezTo>
                  <a:pt x="56" y="5"/>
                  <a:pt x="59" y="4"/>
                  <a:pt x="63" y="4"/>
                </a:cubicBezTo>
                <a:cubicBezTo>
                  <a:pt x="66" y="4"/>
                  <a:pt x="69" y="5"/>
                  <a:pt x="71" y="7"/>
                </a:cubicBezTo>
                <a:cubicBezTo>
                  <a:pt x="73" y="10"/>
                  <a:pt x="75" y="13"/>
                  <a:pt x="75" y="16"/>
                </a:cubicBezTo>
                <a:cubicBezTo>
                  <a:pt x="75" y="16"/>
                  <a:pt x="75" y="17"/>
                  <a:pt x="75" y="17"/>
                </a:cubicBezTo>
                <a:cubicBezTo>
                  <a:pt x="74" y="17"/>
                  <a:pt x="72" y="16"/>
                  <a:pt x="71" y="16"/>
                </a:cubicBezTo>
                <a:cubicBezTo>
                  <a:pt x="71" y="11"/>
                  <a:pt x="67" y="8"/>
                  <a:pt x="63" y="8"/>
                </a:cubicBezTo>
                <a:cubicBezTo>
                  <a:pt x="58" y="8"/>
                  <a:pt x="54" y="11"/>
                  <a:pt x="54" y="16"/>
                </a:cubicBezTo>
                <a:cubicBezTo>
                  <a:pt x="53" y="16"/>
                  <a:pt x="51" y="17"/>
                  <a:pt x="50" y="17"/>
                </a:cubicBezTo>
                <a:cubicBezTo>
                  <a:pt x="50" y="17"/>
                  <a:pt x="50" y="16"/>
                  <a:pt x="50" y="16"/>
                </a:cubicBezTo>
                <a:cubicBezTo>
                  <a:pt x="50" y="13"/>
                  <a:pt x="52" y="10"/>
                  <a:pt x="54" y="7"/>
                </a:cubicBezTo>
                <a:close/>
                <a:moveTo>
                  <a:pt x="63" y="12"/>
                </a:moveTo>
                <a:cubicBezTo>
                  <a:pt x="61" y="12"/>
                  <a:pt x="59" y="13"/>
                  <a:pt x="59" y="15"/>
                </a:cubicBezTo>
                <a:cubicBezTo>
                  <a:pt x="57" y="15"/>
                  <a:pt x="56" y="15"/>
                  <a:pt x="55" y="16"/>
                </a:cubicBezTo>
                <a:cubicBezTo>
                  <a:pt x="55" y="12"/>
                  <a:pt x="59" y="9"/>
                  <a:pt x="63" y="9"/>
                </a:cubicBezTo>
                <a:cubicBezTo>
                  <a:pt x="66" y="9"/>
                  <a:pt x="70" y="12"/>
                  <a:pt x="70" y="16"/>
                </a:cubicBezTo>
                <a:cubicBezTo>
                  <a:pt x="69" y="15"/>
                  <a:pt x="68" y="15"/>
                  <a:pt x="67" y="15"/>
                </a:cubicBezTo>
                <a:cubicBezTo>
                  <a:pt x="66" y="13"/>
                  <a:pt x="64" y="12"/>
                  <a:pt x="63" y="12"/>
                </a:cubicBezTo>
                <a:close/>
                <a:moveTo>
                  <a:pt x="65" y="15"/>
                </a:moveTo>
                <a:cubicBezTo>
                  <a:pt x="64" y="15"/>
                  <a:pt x="64" y="15"/>
                  <a:pt x="63" y="15"/>
                </a:cubicBezTo>
                <a:cubicBezTo>
                  <a:pt x="62" y="15"/>
                  <a:pt x="61" y="15"/>
                  <a:pt x="60" y="15"/>
                </a:cubicBezTo>
                <a:cubicBezTo>
                  <a:pt x="60" y="14"/>
                  <a:pt x="61" y="13"/>
                  <a:pt x="63" y="13"/>
                </a:cubicBezTo>
                <a:cubicBezTo>
                  <a:pt x="64" y="13"/>
                  <a:pt x="65" y="14"/>
                  <a:pt x="65" y="15"/>
                </a:cubicBezTo>
                <a:close/>
                <a:moveTo>
                  <a:pt x="43" y="23"/>
                </a:moveTo>
                <a:cubicBezTo>
                  <a:pt x="48" y="18"/>
                  <a:pt x="55" y="16"/>
                  <a:pt x="63" y="16"/>
                </a:cubicBezTo>
                <a:cubicBezTo>
                  <a:pt x="70" y="16"/>
                  <a:pt x="77" y="18"/>
                  <a:pt x="82" y="23"/>
                </a:cubicBezTo>
                <a:cubicBezTo>
                  <a:pt x="81" y="24"/>
                  <a:pt x="80" y="24"/>
                  <a:pt x="80" y="25"/>
                </a:cubicBezTo>
                <a:cubicBezTo>
                  <a:pt x="75" y="22"/>
                  <a:pt x="69" y="19"/>
                  <a:pt x="63" y="19"/>
                </a:cubicBezTo>
                <a:cubicBezTo>
                  <a:pt x="56" y="19"/>
                  <a:pt x="50" y="22"/>
                  <a:pt x="46" y="25"/>
                </a:cubicBezTo>
                <a:cubicBezTo>
                  <a:pt x="45" y="24"/>
                  <a:pt x="44" y="24"/>
                  <a:pt x="43" y="23"/>
                </a:cubicBezTo>
                <a:close/>
                <a:moveTo>
                  <a:pt x="46" y="26"/>
                </a:moveTo>
                <a:cubicBezTo>
                  <a:pt x="51" y="23"/>
                  <a:pt x="56" y="20"/>
                  <a:pt x="63" y="20"/>
                </a:cubicBezTo>
                <a:cubicBezTo>
                  <a:pt x="69" y="20"/>
                  <a:pt x="74" y="23"/>
                  <a:pt x="79" y="26"/>
                </a:cubicBezTo>
                <a:cubicBezTo>
                  <a:pt x="78" y="27"/>
                  <a:pt x="77" y="28"/>
                  <a:pt x="77" y="29"/>
                </a:cubicBezTo>
                <a:cubicBezTo>
                  <a:pt x="73" y="26"/>
                  <a:pt x="68" y="24"/>
                  <a:pt x="63" y="24"/>
                </a:cubicBezTo>
                <a:cubicBezTo>
                  <a:pt x="57" y="24"/>
                  <a:pt x="52" y="26"/>
                  <a:pt x="49" y="29"/>
                </a:cubicBezTo>
                <a:cubicBezTo>
                  <a:pt x="48" y="28"/>
                  <a:pt x="47" y="27"/>
                  <a:pt x="46" y="26"/>
                </a:cubicBezTo>
                <a:close/>
                <a:moveTo>
                  <a:pt x="49" y="30"/>
                </a:moveTo>
                <a:cubicBezTo>
                  <a:pt x="53" y="27"/>
                  <a:pt x="57" y="25"/>
                  <a:pt x="63" y="25"/>
                </a:cubicBezTo>
                <a:cubicBezTo>
                  <a:pt x="68" y="25"/>
                  <a:pt x="72" y="27"/>
                  <a:pt x="76" y="30"/>
                </a:cubicBezTo>
                <a:cubicBezTo>
                  <a:pt x="75" y="31"/>
                  <a:pt x="75" y="32"/>
                  <a:pt x="74" y="33"/>
                </a:cubicBezTo>
                <a:cubicBezTo>
                  <a:pt x="71" y="30"/>
                  <a:pt x="67" y="29"/>
                  <a:pt x="63" y="29"/>
                </a:cubicBezTo>
                <a:cubicBezTo>
                  <a:pt x="58" y="29"/>
                  <a:pt x="54" y="30"/>
                  <a:pt x="51" y="33"/>
                </a:cubicBezTo>
                <a:cubicBezTo>
                  <a:pt x="50" y="32"/>
                  <a:pt x="50" y="31"/>
                  <a:pt x="49" y="30"/>
                </a:cubicBezTo>
                <a:close/>
                <a:moveTo>
                  <a:pt x="53" y="38"/>
                </a:moveTo>
                <a:cubicBezTo>
                  <a:pt x="52" y="37"/>
                  <a:pt x="52" y="35"/>
                  <a:pt x="51" y="34"/>
                </a:cubicBezTo>
                <a:cubicBezTo>
                  <a:pt x="54" y="31"/>
                  <a:pt x="58" y="30"/>
                  <a:pt x="63" y="30"/>
                </a:cubicBezTo>
                <a:cubicBezTo>
                  <a:pt x="67" y="30"/>
                  <a:pt x="71" y="31"/>
                  <a:pt x="74" y="34"/>
                </a:cubicBezTo>
                <a:cubicBezTo>
                  <a:pt x="73" y="35"/>
                  <a:pt x="73" y="37"/>
                  <a:pt x="73" y="38"/>
                </a:cubicBezTo>
                <a:cubicBezTo>
                  <a:pt x="70" y="35"/>
                  <a:pt x="67" y="34"/>
                  <a:pt x="63" y="34"/>
                </a:cubicBezTo>
                <a:cubicBezTo>
                  <a:pt x="59" y="34"/>
                  <a:pt x="55" y="35"/>
                  <a:pt x="53" y="38"/>
                </a:cubicBezTo>
                <a:close/>
                <a:moveTo>
                  <a:pt x="63" y="43"/>
                </a:moveTo>
                <a:cubicBezTo>
                  <a:pt x="61" y="43"/>
                  <a:pt x="59" y="44"/>
                  <a:pt x="59" y="46"/>
                </a:cubicBezTo>
                <a:cubicBezTo>
                  <a:pt x="57" y="46"/>
                  <a:pt x="56" y="46"/>
                  <a:pt x="55" y="46"/>
                </a:cubicBezTo>
                <a:cubicBezTo>
                  <a:pt x="55" y="42"/>
                  <a:pt x="59" y="39"/>
                  <a:pt x="63" y="39"/>
                </a:cubicBezTo>
                <a:cubicBezTo>
                  <a:pt x="67" y="39"/>
                  <a:pt x="70" y="42"/>
                  <a:pt x="70" y="46"/>
                </a:cubicBezTo>
                <a:cubicBezTo>
                  <a:pt x="69" y="46"/>
                  <a:pt x="68" y="46"/>
                  <a:pt x="67" y="46"/>
                </a:cubicBezTo>
                <a:cubicBezTo>
                  <a:pt x="66" y="44"/>
                  <a:pt x="64" y="43"/>
                  <a:pt x="63" y="43"/>
                </a:cubicBezTo>
                <a:close/>
                <a:moveTo>
                  <a:pt x="65" y="45"/>
                </a:moveTo>
                <a:cubicBezTo>
                  <a:pt x="64" y="45"/>
                  <a:pt x="64" y="45"/>
                  <a:pt x="63" y="45"/>
                </a:cubicBezTo>
                <a:cubicBezTo>
                  <a:pt x="62" y="45"/>
                  <a:pt x="61" y="45"/>
                  <a:pt x="60" y="45"/>
                </a:cubicBezTo>
                <a:cubicBezTo>
                  <a:pt x="60" y="44"/>
                  <a:pt x="61" y="44"/>
                  <a:pt x="63" y="44"/>
                </a:cubicBezTo>
                <a:cubicBezTo>
                  <a:pt x="64" y="44"/>
                  <a:pt x="65" y="44"/>
                  <a:pt x="65" y="45"/>
                </a:cubicBezTo>
                <a:close/>
                <a:moveTo>
                  <a:pt x="63" y="38"/>
                </a:moveTo>
                <a:cubicBezTo>
                  <a:pt x="58" y="38"/>
                  <a:pt x="54" y="42"/>
                  <a:pt x="54" y="46"/>
                </a:cubicBezTo>
                <a:cubicBezTo>
                  <a:pt x="54" y="46"/>
                  <a:pt x="54" y="46"/>
                  <a:pt x="54" y="47"/>
                </a:cubicBezTo>
                <a:cubicBezTo>
                  <a:pt x="54" y="44"/>
                  <a:pt x="53" y="42"/>
                  <a:pt x="53" y="39"/>
                </a:cubicBezTo>
                <a:cubicBezTo>
                  <a:pt x="53" y="39"/>
                  <a:pt x="54" y="39"/>
                  <a:pt x="54" y="38"/>
                </a:cubicBezTo>
                <a:cubicBezTo>
                  <a:pt x="56" y="36"/>
                  <a:pt x="59" y="35"/>
                  <a:pt x="63" y="35"/>
                </a:cubicBezTo>
                <a:cubicBezTo>
                  <a:pt x="66" y="35"/>
                  <a:pt x="69" y="36"/>
                  <a:pt x="71" y="38"/>
                </a:cubicBezTo>
                <a:cubicBezTo>
                  <a:pt x="72" y="39"/>
                  <a:pt x="72" y="39"/>
                  <a:pt x="72" y="39"/>
                </a:cubicBezTo>
                <a:cubicBezTo>
                  <a:pt x="72" y="42"/>
                  <a:pt x="71" y="44"/>
                  <a:pt x="71" y="47"/>
                </a:cubicBezTo>
                <a:cubicBezTo>
                  <a:pt x="71" y="47"/>
                  <a:pt x="71" y="46"/>
                  <a:pt x="71" y="46"/>
                </a:cubicBezTo>
                <a:cubicBezTo>
                  <a:pt x="71" y="42"/>
                  <a:pt x="67" y="38"/>
                  <a:pt x="63" y="38"/>
                </a:cubicBezTo>
                <a:close/>
                <a:moveTo>
                  <a:pt x="9" y="35"/>
                </a:moveTo>
                <a:cubicBezTo>
                  <a:pt x="12" y="32"/>
                  <a:pt x="17" y="30"/>
                  <a:pt x="21" y="30"/>
                </a:cubicBezTo>
                <a:cubicBezTo>
                  <a:pt x="26" y="30"/>
                  <a:pt x="30" y="32"/>
                  <a:pt x="34" y="35"/>
                </a:cubicBezTo>
                <a:cubicBezTo>
                  <a:pt x="37" y="38"/>
                  <a:pt x="39" y="42"/>
                  <a:pt x="39" y="47"/>
                </a:cubicBezTo>
                <a:cubicBezTo>
                  <a:pt x="39" y="48"/>
                  <a:pt x="38" y="49"/>
                  <a:pt x="38" y="50"/>
                </a:cubicBezTo>
                <a:cubicBezTo>
                  <a:pt x="37" y="49"/>
                  <a:pt x="36" y="49"/>
                  <a:pt x="35" y="48"/>
                </a:cubicBezTo>
                <a:cubicBezTo>
                  <a:pt x="35" y="48"/>
                  <a:pt x="35" y="47"/>
                  <a:pt x="35" y="47"/>
                </a:cubicBezTo>
                <a:cubicBezTo>
                  <a:pt x="35" y="40"/>
                  <a:pt x="29" y="34"/>
                  <a:pt x="21" y="34"/>
                </a:cubicBezTo>
                <a:cubicBezTo>
                  <a:pt x="14" y="34"/>
                  <a:pt x="8" y="40"/>
                  <a:pt x="8" y="47"/>
                </a:cubicBezTo>
                <a:cubicBezTo>
                  <a:pt x="8" y="47"/>
                  <a:pt x="8" y="48"/>
                  <a:pt x="8" y="48"/>
                </a:cubicBezTo>
                <a:cubicBezTo>
                  <a:pt x="7" y="49"/>
                  <a:pt x="6" y="49"/>
                  <a:pt x="5" y="50"/>
                </a:cubicBezTo>
                <a:cubicBezTo>
                  <a:pt x="4" y="49"/>
                  <a:pt x="4" y="48"/>
                  <a:pt x="4" y="47"/>
                </a:cubicBezTo>
                <a:cubicBezTo>
                  <a:pt x="4" y="42"/>
                  <a:pt x="6" y="38"/>
                  <a:pt x="9" y="35"/>
                </a:cubicBezTo>
                <a:close/>
                <a:moveTo>
                  <a:pt x="21" y="43"/>
                </a:moveTo>
                <a:cubicBezTo>
                  <a:pt x="20" y="43"/>
                  <a:pt x="18" y="44"/>
                  <a:pt x="17" y="46"/>
                </a:cubicBezTo>
                <a:cubicBezTo>
                  <a:pt x="16" y="46"/>
                  <a:pt x="15" y="46"/>
                  <a:pt x="14" y="46"/>
                </a:cubicBezTo>
                <a:cubicBezTo>
                  <a:pt x="14" y="42"/>
                  <a:pt x="17" y="39"/>
                  <a:pt x="21" y="39"/>
                </a:cubicBezTo>
                <a:cubicBezTo>
                  <a:pt x="25" y="39"/>
                  <a:pt x="29" y="42"/>
                  <a:pt x="29" y="46"/>
                </a:cubicBezTo>
                <a:cubicBezTo>
                  <a:pt x="28" y="46"/>
                  <a:pt x="27" y="46"/>
                  <a:pt x="25" y="46"/>
                </a:cubicBezTo>
                <a:cubicBezTo>
                  <a:pt x="25" y="44"/>
                  <a:pt x="23" y="43"/>
                  <a:pt x="21" y="43"/>
                </a:cubicBezTo>
                <a:close/>
                <a:moveTo>
                  <a:pt x="24" y="45"/>
                </a:moveTo>
                <a:cubicBezTo>
                  <a:pt x="23" y="45"/>
                  <a:pt x="22" y="45"/>
                  <a:pt x="21" y="45"/>
                </a:cubicBezTo>
                <a:cubicBezTo>
                  <a:pt x="20" y="45"/>
                  <a:pt x="20" y="45"/>
                  <a:pt x="19" y="45"/>
                </a:cubicBezTo>
                <a:cubicBezTo>
                  <a:pt x="19" y="44"/>
                  <a:pt x="20" y="44"/>
                  <a:pt x="21" y="44"/>
                </a:cubicBezTo>
                <a:cubicBezTo>
                  <a:pt x="23" y="44"/>
                  <a:pt x="24" y="44"/>
                  <a:pt x="24" y="45"/>
                </a:cubicBezTo>
                <a:close/>
                <a:moveTo>
                  <a:pt x="21" y="38"/>
                </a:moveTo>
                <a:cubicBezTo>
                  <a:pt x="17" y="38"/>
                  <a:pt x="13" y="42"/>
                  <a:pt x="13" y="46"/>
                </a:cubicBezTo>
                <a:cubicBezTo>
                  <a:pt x="12" y="47"/>
                  <a:pt x="10" y="47"/>
                  <a:pt x="9" y="48"/>
                </a:cubicBezTo>
                <a:cubicBezTo>
                  <a:pt x="9" y="48"/>
                  <a:pt x="9" y="47"/>
                  <a:pt x="9" y="47"/>
                </a:cubicBezTo>
                <a:cubicBezTo>
                  <a:pt x="9" y="44"/>
                  <a:pt x="10" y="41"/>
                  <a:pt x="13" y="38"/>
                </a:cubicBezTo>
                <a:cubicBezTo>
                  <a:pt x="15" y="36"/>
                  <a:pt x="18" y="35"/>
                  <a:pt x="21" y="35"/>
                </a:cubicBezTo>
                <a:cubicBezTo>
                  <a:pt x="25" y="35"/>
                  <a:pt x="28" y="36"/>
                  <a:pt x="30" y="38"/>
                </a:cubicBezTo>
                <a:cubicBezTo>
                  <a:pt x="32" y="41"/>
                  <a:pt x="34" y="44"/>
                  <a:pt x="34" y="47"/>
                </a:cubicBezTo>
                <a:cubicBezTo>
                  <a:pt x="34" y="47"/>
                  <a:pt x="34" y="47"/>
                  <a:pt x="34" y="48"/>
                </a:cubicBezTo>
                <a:cubicBezTo>
                  <a:pt x="32" y="47"/>
                  <a:pt x="31" y="47"/>
                  <a:pt x="30" y="46"/>
                </a:cubicBezTo>
                <a:cubicBezTo>
                  <a:pt x="30" y="42"/>
                  <a:pt x="26" y="38"/>
                  <a:pt x="21" y="38"/>
                </a:cubicBezTo>
                <a:close/>
                <a:moveTo>
                  <a:pt x="2" y="53"/>
                </a:moveTo>
                <a:cubicBezTo>
                  <a:pt x="7" y="49"/>
                  <a:pt x="14" y="46"/>
                  <a:pt x="21" y="46"/>
                </a:cubicBezTo>
                <a:cubicBezTo>
                  <a:pt x="29" y="46"/>
                  <a:pt x="36" y="49"/>
                  <a:pt x="41" y="53"/>
                </a:cubicBezTo>
                <a:cubicBezTo>
                  <a:pt x="40" y="54"/>
                  <a:pt x="39" y="55"/>
                  <a:pt x="38" y="56"/>
                </a:cubicBezTo>
                <a:cubicBezTo>
                  <a:pt x="34" y="52"/>
                  <a:pt x="28" y="50"/>
                  <a:pt x="21" y="50"/>
                </a:cubicBezTo>
                <a:cubicBezTo>
                  <a:pt x="15" y="50"/>
                  <a:pt x="9" y="52"/>
                  <a:pt x="4" y="56"/>
                </a:cubicBezTo>
                <a:cubicBezTo>
                  <a:pt x="4" y="55"/>
                  <a:pt x="3" y="54"/>
                  <a:pt x="2" y="53"/>
                </a:cubicBezTo>
                <a:close/>
                <a:moveTo>
                  <a:pt x="5" y="57"/>
                </a:moveTo>
                <a:cubicBezTo>
                  <a:pt x="10" y="53"/>
                  <a:pt x="15" y="51"/>
                  <a:pt x="21" y="51"/>
                </a:cubicBezTo>
                <a:cubicBezTo>
                  <a:pt x="28" y="51"/>
                  <a:pt x="33" y="53"/>
                  <a:pt x="38" y="57"/>
                </a:cubicBezTo>
                <a:cubicBezTo>
                  <a:pt x="37" y="58"/>
                  <a:pt x="36" y="59"/>
                  <a:pt x="35" y="60"/>
                </a:cubicBezTo>
                <a:cubicBezTo>
                  <a:pt x="32" y="57"/>
                  <a:pt x="27" y="55"/>
                  <a:pt x="21" y="55"/>
                </a:cubicBezTo>
                <a:cubicBezTo>
                  <a:pt x="16" y="55"/>
                  <a:pt x="11" y="57"/>
                  <a:pt x="7" y="60"/>
                </a:cubicBezTo>
                <a:cubicBezTo>
                  <a:pt x="7" y="59"/>
                  <a:pt x="6" y="58"/>
                  <a:pt x="5" y="57"/>
                </a:cubicBezTo>
                <a:close/>
                <a:moveTo>
                  <a:pt x="8" y="61"/>
                </a:moveTo>
                <a:cubicBezTo>
                  <a:pt x="12" y="58"/>
                  <a:pt x="16" y="56"/>
                  <a:pt x="21" y="56"/>
                </a:cubicBezTo>
                <a:cubicBezTo>
                  <a:pt x="27" y="56"/>
                  <a:pt x="31" y="58"/>
                  <a:pt x="35" y="61"/>
                </a:cubicBezTo>
                <a:cubicBezTo>
                  <a:pt x="34" y="62"/>
                  <a:pt x="34" y="63"/>
                  <a:pt x="33" y="64"/>
                </a:cubicBezTo>
                <a:cubicBezTo>
                  <a:pt x="30" y="61"/>
                  <a:pt x="26" y="59"/>
                  <a:pt x="21" y="59"/>
                </a:cubicBezTo>
                <a:cubicBezTo>
                  <a:pt x="17" y="59"/>
                  <a:pt x="13" y="61"/>
                  <a:pt x="10" y="64"/>
                </a:cubicBezTo>
                <a:cubicBezTo>
                  <a:pt x="9" y="63"/>
                  <a:pt x="9" y="62"/>
                  <a:pt x="8" y="61"/>
                </a:cubicBezTo>
                <a:close/>
                <a:moveTo>
                  <a:pt x="11" y="69"/>
                </a:moveTo>
                <a:cubicBezTo>
                  <a:pt x="11" y="68"/>
                  <a:pt x="11" y="66"/>
                  <a:pt x="10" y="65"/>
                </a:cubicBezTo>
                <a:cubicBezTo>
                  <a:pt x="13" y="62"/>
                  <a:pt x="17" y="60"/>
                  <a:pt x="21" y="60"/>
                </a:cubicBezTo>
                <a:cubicBezTo>
                  <a:pt x="26" y="60"/>
                  <a:pt x="30" y="62"/>
                  <a:pt x="33" y="65"/>
                </a:cubicBezTo>
                <a:cubicBezTo>
                  <a:pt x="32" y="66"/>
                  <a:pt x="32" y="67"/>
                  <a:pt x="31" y="69"/>
                </a:cubicBezTo>
                <a:cubicBezTo>
                  <a:pt x="29" y="66"/>
                  <a:pt x="25" y="64"/>
                  <a:pt x="21" y="64"/>
                </a:cubicBezTo>
                <a:cubicBezTo>
                  <a:pt x="17" y="64"/>
                  <a:pt x="14" y="66"/>
                  <a:pt x="11" y="69"/>
                </a:cubicBezTo>
                <a:close/>
                <a:moveTo>
                  <a:pt x="21" y="76"/>
                </a:moveTo>
                <a:cubicBezTo>
                  <a:pt x="20" y="76"/>
                  <a:pt x="19" y="76"/>
                  <a:pt x="19" y="76"/>
                </a:cubicBezTo>
                <a:cubicBezTo>
                  <a:pt x="19" y="75"/>
                  <a:pt x="20" y="74"/>
                  <a:pt x="21" y="74"/>
                </a:cubicBezTo>
                <a:cubicBezTo>
                  <a:pt x="23" y="74"/>
                  <a:pt x="24" y="75"/>
                  <a:pt x="24" y="76"/>
                </a:cubicBezTo>
                <a:cubicBezTo>
                  <a:pt x="23" y="76"/>
                  <a:pt x="22" y="76"/>
                  <a:pt x="21" y="76"/>
                </a:cubicBezTo>
                <a:close/>
                <a:moveTo>
                  <a:pt x="25" y="76"/>
                </a:moveTo>
                <a:cubicBezTo>
                  <a:pt x="25" y="75"/>
                  <a:pt x="23" y="73"/>
                  <a:pt x="21" y="73"/>
                </a:cubicBezTo>
                <a:cubicBezTo>
                  <a:pt x="20" y="73"/>
                  <a:pt x="18" y="75"/>
                  <a:pt x="17" y="76"/>
                </a:cubicBezTo>
                <a:cubicBezTo>
                  <a:pt x="16" y="76"/>
                  <a:pt x="15" y="77"/>
                  <a:pt x="14" y="77"/>
                </a:cubicBezTo>
                <a:cubicBezTo>
                  <a:pt x="14" y="73"/>
                  <a:pt x="17" y="70"/>
                  <a:pt x="21" y="70"/>
                </a:cubicBezTo>
                <a:cubicBezTo>
                  <a:pt x="25" y="70"/>
                  <a:pt x="29" y="73"/>
                  <a:pt x="29" y="77"/>
                </a:cubicBezTo>
                <a:cubicBezTo>
                  <a:pt x="28" y="77"/>
                  <a:pt x="27" y="77"/>
                  <a:pt x="25" y="76"/>
                </a:cubicBezTo>
                <a:close/>
                <a:moveTo>
                  <a:pt x="30" y="77"/>
                </a:moveTo>
                <a:cubicBezTo>
                  <a:pt x="30" y="77"/>
                  <a:pt x="30" y="77"/>
                  <a:pt x="30" y="77"/>
                </a:cubicBezTo>
                <a:cubicBezTo>
                  <a:pt x="30" y="73"/>
                  <a:pt x="26" y="69"/>
                  <a:pt x="21" y="69"/>
                </a:cubicBezTo>
                <a:cubicBezTo>
                  <a:pt x="17" y="69"/>
                  <a:pt x="13" y="73"/>
                  <a:pt x="13" y="77"/>
                </a:cubicBezTo>
                <a:cubicBezTo>
                  <a:pt x="13" y="77"/>
                  <a:pt x="13" y="77"/>
                  <a:pt x="13" y="77"/>
                </a:cubicBezTo>
                <a:cubicBezTo>
                  <a:pt x="13" y="75"/>
                  <a:pt x="12" y="72"/>
                  <a:pt x="12" y="70"/>
                </a:cubicBezTo>
                <a:cubicBezTo>
                  <a:pt x="12" y="70"/>
                  <a:pt x="12" y="69"/>
                  <a:pt x="13" y="69"/>
                </a:cubicBezTo>
                <a:cubicBezTo>
                  <a:pt x="15" y="67"/>
                  <a:pt x="18" y="65"/>
                  <a:pt x="21" y="65"/>
                </a:cubicBezTo>
                <a:cubicBezTo>
                  <a:pt x="25" y="65"/>
                  <a:pt x="28" y="67"/>
                  <a:pt x="30" y="69"/>
                </a:cubicBezTo>
                <a:cubicBezTo>
                  <a:pt x="31" y="69"/>
                  <a:pt x="31" y="70"/>
                  <a:pt x="31" y="70"/>
                </a:cubicBezTo>
                <a:cubicBezTo>
                  <a:pt x="31" y="72"/>
                  <a:pt x="30" y="75"/>
                  <a:pt x="30" y="77"/>
                </a:cubicBezTo>
                <a:close/>
                <a:moveTo>
                  <a:pt x="74" y="95"/>
                </a:moveTo>
                <a:cubicBezTo>
                  <a:pt x="71" y="92"/>
                  <a:pt x="67" y="90"/>
                  <a:pt x="63" y="90"/>
                </a:cubicBezTo>
                <a:cubicBezTo>
                  <a:pt x="58" y="90"/>
                  <a:pt x="54" y="92"/>
                  <a:pt x="51" y="95"/>
                </a:cubicBezTo>
                <a:cubicBezTo>
                  <a:pt x="50" y="94"/>
                  <a:pt x="50" y="93"/>
                  <a:pt x="49" y="92"/>
                </a:cubicBezTo>
                <a:cubicBezTo>
                  <a:pt x="53" y="89"/>
                  <a:pt x="57" y="87"/>
                  <a:pt x="63" y="87"/>
                </a:cubicBezTo>
                <a:cubicBezTo>
                  <a:pt x="68" y="87"/>
                  <a:pt x="72" y="89"/>
                  <a:pt x="76" y="92"/>
                </a:cubicBezTo>
                <a:cubicBezTo>
                  <a:pt x="75" y="93"/>
                  <a:pt x="75" y="94"/>
                  <a:pt x="74" y="95"/>
                </a:cubicBezTo>
                <a:close/>
                <a:moveTo>
                  <a:pt x="77" y="91"/>
                </a:moveTo>
                <a:cubicBezTo>
                  <a:pt x="73" y="88"/>
                  <a:pt x="68" y="86"/>
                  <a:pt x="63" y="86"/>
                </a:cubicBezTo>
                <a:cubicBezTo>
                  <a:pt x="57" y="86"/>
                  <a:pt x="52" y="88"/>
                  <a:pt x="49" y="91"/>
                </a:cubicBezTo>
                <a:cubicBezTo>
                  <a:pt x="48" y="90"/>
                  <a:pt x="47" y="89"/>
                  <a:pt x="46" y="88"/>
                </a:cubicBezTo>
                <a:cubicBezTo>
                  <a:pt x="51" y="84"/>
                  <a:pt x="56" y="82"/>
                  <a:pt x="63" y="82"/>
                </a:cubicBezTo>
                <a:cubicBezTo>
                  <a:pt x="69" y="82"/>
                  <a:pt x="74" y="84"/>
                  <a:pt x="79" y="88"/>
                </a:cubicBezTo>
                <a:cubicBezTo>
                  <a:pt x="78" y="89"/>
                  <a:pt x="77" y="90"/>
                  <a:pt x="77" y="91"/>
                </a:cubicBezTo>
                <a:close/>
                <a:moveTo>
                  <a:pt x="80" y="87"/>
                </a:moveTo>
                <a:cubicBezTo>
                  <a:pt x="75" y="83"/>
                  <a:pt x="69" y="81"/>
                  <a:pt x="63" y="81"/>
                </a:cubicBezTo>
                <a:cubicBezTo>
                  <a:pt x="56" y="81"/>
                  <a:pt x="50" y="83"/>
                  <a:pt x="46" y="87"/>
                </a:cubicBezTo>
                <a:cubicBezTo>
                  <a:pt x="45" y="86"/>
                  <a:pt x="44" y="85"/>
                  <a:pt x="43" y="84"/>
                </a:cubicBezTo>
                <a:cubicBezTo>
                  <a:pt x="48" y="80"/>
                  <a:pt x="55" y="77"/>
                  <a:pt x="63" y="77"/>
                </a:cubicBezTo>
                <a:cubicBezTo>
                  <a:pt x="70" y="77"/>
                  <a:pt x="77" y="80"/>
                  <a:pt x="82" y="84"/>
                </a:cubicBezTo>
                <a:cubicBezTo>
                  <a:pt x="81" y="85"/>
                  <a:pt x="80" y="86"/>
                  <a:pt x="80" y="87"/>
                </a:cubicBezTo>
                <a:close/>
                <a:moveTo>
                  <a:pt x="63" y="64"/>
                </a:moveTo>
                <a:cubicBezTo>
                  <a:pt x="55" y="64"/>
                  <a:pt x="49" y="70"/>
                  <a:pt x="49" y="78"/>
                </a:cubicBezTo>
                <a:cubicBezTo>
                  <a:pt x="49" y="78"/>
                  <a:pt x="49" y="79"/>
                  <a:pt x="49" y="79"/>
                </a:cubicBezTo>
                <a:cubicBezTo>
                  <a:pt x="48" y="80"/>
                  <a:pt x="47" y="80"/>
                  <a:pt x="46" y="81"/>
                </a:cubicBezTo>
                <a:cubicBezTo>
                  <a:pt x="45" y="80"/>
                  <a:pt x="45" y="79"/>
                  <a:pt x="45" y="78"/>
                </a:cubicBezTo>
                <a:cubicBezTo>
                  <a:pt x="45" y="73"/>
                  <a:pt x="47" y="69"/>
                  <a:pt x="50" y="66"/>
                </a:cubicBezTo>
                <a:cubicBezTo>
                  <a:pt x="53" y="62"/>
                  <a:pt x="58" y="60"/>
                  <a:pt x="63" y="60"/>
                </a:cubicBezTo>
                <a:cubicBezTo>
                  <a:pt x="67" y="60"/>
                  <a:pt x="72" y="62"/>
                  <a:pt x="75" y="66"/>
                </a:cubicBezTo>
                <a:cubicBezTo>
                  <a:pt x="78" y="69"/>
                  <a:pt x="80" y="73"/>
                  <a:pt x="80" y="78"/>
                </a:cubicBezTo>
                <a:cubicBezTo>
                  <a:pt x="80" y="79"/>
                  <a:pt x="80" y="80"/>
                  <a:pt x="79" y="81"/>
                </a:cubicBezTo>
                <a:cubicBezTo>
                  <a:pt x="78" y="80"/>
                  <a:pt x="77" y="79"/>
                  <a:pt x="76" y="79"/>
                </a:cubicBezTo>
                <a:cubicBezTo>
                  <a:pt x="76" y="79"/>
                  <a:pt x="76" y="78"/>
                  <a:pt x="76" y="78"/>
                </a:cubicBezTo>
                <a:cubicBezTo>
                  <a:pt x="76" y="70"/>
                  <a:pt x="70" y="64"/>
                  <a:pt x="63" y="64"/>
                </a:cubicBezTo>
                <a:close/>
                <a:moveTo>
                  <a:pt x="63" y="73"/>
                </a:moveTo>
                <a:cubicBezTo>
                  <a:pt x="61" y="73"/>
                  <a:pt x="59" y="75"/>
                  <a:pt x="59" y="76"/>
                </a:cubicBezTo>
                <a:cubicBezTo>
                  <a:pt x="57" y="77"/>
                  <a:pt x="56" y="77"/>
                  <a:pt x="55" y="77"/>
                </a:cubicBezTo>
                <a:cubicBezTo>
                  <a:pt x="55" y="73"/>
                  <a:pt x="59" y="70"/>
                  <a:pt x="63" y="70"/>
                </a:cubicBezTo>
                <a:cubicBezTo>
                  <a:pt x="66" y="70"/>
                  <a:pt x="70" y="73"/>
                  <a:pt x="70" y="77"/>
                </a:cubicBezTo>
                <a:cubicBezTo>
                  <a:pt x="69" y="77"/>
                  <a:pt x="68" y="77"/>
                  <a:pt x="67" y="76"/>
                </a:cubicBezTo>
                <a:cubicBezTo>
                  <a:pt x="66" y="75"/>
                  <a:pt x="64" y="73"/>
                  <a:pt x="63" y="73"/>
                </a:cubicBezTo>
                <a:close/>
                <a:moveTo>
                  <a:pt x="65" y="76"/>
                </a:moveTo>
                <a:cubicBezTo>
                  <a:pt x="64" y="76"/>
                  <a:pt x="64" y="76"/>
                  <a:pt x="63" y="76"/>
                </a:cubicBezTo>
                <a:cubicBezTo>
                  <a:pt x="62" y="76"/>
                  <a:pt x="61" y="76"/>
                  <a:pt x="60" y="76"/>
                </a:cubicBezTo>
                <a:cubicBezTo>
                  <a:pt x="60" y="75"/>
                  <a:pt x="61" y="74"/>
                  <a:pt x="63" y="74"/>
                </a:cubicBezTo>
                <a:cubicBezTo>
                  <a:pt x="64" y="74"/>
                  <a:pt x="65" y="75"/>
                  <a:pt x="65" y="76"/>
                </a:cubicBezTo>
                <a:close/>
                <a:moveTo>
                  <a:pt x="63" y="69"/>
                </a:moveTo>
                <a:cubicBezTo>
                  <a:pt x="58" y="69"/>
                  <a:pt x="54" y="73"/>
                  <a:pt x="54" y="77"/>
                </a:cubicBezTo>
                <a:cubicBezTo>
                  <a:pt x="53" y="78"/>
                  <a:pt x="51" y="78"/>
                  <a:pt x="50" y="79"/>
                </a:cubicBezTo>
                <a:cubicBezTo>
                  <a:pt x="50" y="78"/>
                  <a:pt x="50" y="78"/>
                  <a:pt x="50" y="78"/>
                </a:cubicBezTo>
                <a:cubicBezTo>
                  <a:pt x="50" y="74"/>
                  <a:pt x="52" y="71"/>
                  <a:pt x="54" y="69"/>
                </a:cubicBezTo>
                <a:cubicBezTo>
                  <a:pt x="56" y="67"/>
                  <a:pt x="59" y="65"/>
                  <a:pt x="63" y="65"/>
                </a:cubicBezTo>
                <a:cubicBezTo>
                  <a:pt x="66" y="65"/>
                  <a:pt x="69" y="67"/>
                  <a:pt x="71" y="69"/>
                </a:cubicBezTo>
                <a:cubicBezTo>
                  <a:pt x="73" y="71"/>
                  <a:pt x="75" y="74"/>
                  <a:pt x="75" y="78"/>
                </a:cubicBezTo>
                <a:cubicBezTo>
                  <a:pt x="75" y="78"/>
                  <a:pt x="75" y="78"/>
                  <a:pt x="75" y="79"/>
                </a:cubicBezTo>
                <a:cubicBezTo>
                  <a:pt x="74" y="78"/>
                  <a:pt x="72" y="78"/>
                  <a:pt x="71" y="77"/>
                </a:cubicBezTo>
                <a:cubicBezTo>
                  <a:pt x="71" y="73"/>
                  <a:pt x="67" y="69"/>
                  <a:pt x="63" y="69"/>
                </a:cubicBezTo>
                <a:close/>
                <a:moveTo>
                  <a:pt x="83" y="83"/>
                </a:moveTo>
                <a:cubicBezTo>
                  <a:pt x="83" y="83"/>
                  <a:pt x="83" y="83"/>
                  <a:pt x="83" y="83"/>
                </a:cubicBezTo>
                <a:cubicBezTo>
                  <a:pt x="82" y="83"/>
                  <a:pt x="81" y="82"/>
                  <a:pt x="80" y="81"/>
                </a:cubicBezTo>
                <a:cubicBezTo>
                  <a:pt x="81" y="80"/>
                  <a:pt x="81" y="79"/>
                  <a:pt x="81" y="78"/>
                </a:cubicBezTo>
                <a:cubicBezTo>
                  <a:pt x="81" y="68"/>
                  <a:pt x="73" y="59"/>
                  <a:pt x="63" y="59"/>
                </a:cubicBezTo>
                <a:cubicBezTo>
                  <a:pt x="52" y="59"/>
                  <a:pt x="44" y="68"/>
                  <a:pt x="44" y="78"/>
                </a:cubicBezTo>
                <a:cubicBezTo>
                  <a:pt x="44" y="79"/>
                  <a:pt x="44" y="80"/>
                  <a:pt x="45" y="81"/>
                </a:cubicBezTo>
                <a:cubicBezTo>
                  <a:pt x="44" y="82"/>
                  <a:pt x="43" y="83"/>
                  <a:pt x="42" y="84"/>
                </a:cubicBezTo>
                <a:cubicBezTo>
                  <a:pt x="42" y="83"/>
                  <a:pt x="42" y="83"/>
                  <a:pt x="42" y="83"/>
                </a:cubicBezTo>
                <a:cubicBezTo>
                  <a:pt x="41" y="81"/>
                  <a:pt x="41" y="80"/>
                  <a:pt x="41" y="78"/>
                </a:cubicBezTo>
                <a:cubicBezTo>
                  <a:pt x="41" y="72"/>
                  <a:pt x="43" y="66"/>
                  <a:pt x="47" y="62"/>
                </a:cubicBezTo>
                <a:cubicBezTo>
                  <a:pt x="51" y="58"/>
                  <a:pt x="57" y="56"/>
                  <a:pt x="63" y="56"/>
                </a:cubicBezTo>
                <a:cubicBezTo>
                  <a:pt x="69" y="56"/>
                  <a:pt x="74" y="58"/>
                  <a:pt x="78" y="62"/>
                </a:cubicBezTo>
                <a:cubicBezTo>
                  <a:pt x="82" y="66"/>
                  <a:pt x="84" y="72"/>
                  <a:pt x="84" y="78"/>
                </a:cubicBezTo>
                <a:cubicBezTo>
                  <a:pt x="84" y="80"/>
                  <a:pt x="84" y="81"/>
                  <a:pt x="83" y="83"/>
                </a:cubicBezTo>
                <a:close/>
                <a:moveTo>
                  <a:pt x="89" y="80"/>
                </a:moveTo>
                <a:cubicBezTo>
                  <a:pt x="87" y="80"/>
                  <a:pt x="86" y="81"/>
                  <a:pt x="85" y="82"/>
                </a:cubicBezTo>
                <a:cubicBezTo>
                  <a:pt x="85" y="81"/>
                  <a:pt x="85" y="79"/>
                  <a:pt x="85" y="78"/>
                </a:cubicBezTo>
                <a:cubicBezTo>
                  <a:pt x="85" y="65"/>
                  <a:pt x="75" y="55"/>
                  <a:pt x="63" y="55"/>
                </a:cubicBezTo>
                <a:cubicBezTo>
                  <a:pt x="50" y="55"/>
                  <a:pt x="40" y="65"/>
                  <a:pt x="40" y="78"/>
                </a:cubicBezTo>
                <a:cubicBezTo>
                  <a:pt x="40" y="79"/>
                  <a:pt x="40" y="81"/>
                  <a:pt x="40" y="82"/>
                </a:cubicBezTo>
                <a:cubicBezTo>
                  <a:pt x="39" y="81"/>
                  <a:pt x="38" y="80"/>
                  <a:pt x="36" y="80"/>
                </a:cubicBezTo>
                <a:cubicBezTo>
                  <a:pt x="36" y="79"/>
                  <a:pt x="36" y="78"/>
                  <a:pt x="36" y="78"/>
                </a:cubicBezTo>
                <a:cubicBezTo>
                  <a:pt x="36" y="70"/>
                  <a:pt x="39" y="64"/>
                  <a:pt x="44" y="59"/>
                </a:cubicBezTo>
                <a:cubicBezTo>
                  <a:pt x="49" y="54"/>
                  <a:pt x="55" y="51"/>
                  <a:pt x="63" y="51"/>
                </a:cubicBezTo>
                <a:cubicBezTo>
                  <a:pt x="70" y="51"/>
                  <a:pt x="76" y="54"/>
                  <a:pt x="81" y="59"/>
                </a:cubicBezTo>
                <a:cubicBezTo>
                  <a:pt x="86" y="64"/>
                  <a:pt x="89" y="70"/>
                  <a:pt x="89" y="78"/>
                </a:cubicBezTo>
                <a:cubicBezTo>
                  <a:pt x="89" y="78"/>
                  <a:pt x="89" y="79"/>
                  <a:pt x="89" y="80"/>
                </a:cubicBezTo>
                <a:close/>
                <a:moveTo>
                  <a:pt x="90" y="79"/>
                </a:moveTo>
                <a:cubicBezTo>
                  <a:pt x="90" y="79"/>
                  <a:pt x="90" y="78"/>
                  <a:pt x="90" y="78"/>
                </a:cubicBezTo>
                <a:cubicBezTo>
                  <a:pt x="90" y="62"/>
                  <a:pt x="78" y="50"/>
                  <a:pt x="63" y="50"/>
                </a:cubicBezTo>
                <a:cubicBezTo>
                  <a:pt x="47" y="50"/>
                  <a:pt x="35" y="62"/>
                  <a:pt x="35" y="78"/>
                </a:cubicBezTo>
                <a:cubicBezTo>
                  <a:pt x="35" y="78"/>
                  <a:pt x="35" y="79"/>
                  <a:pt x="35" y="79"/>
                </a:cubicBezTo>
                <a:cubicBezTo>
                  <a:pt x="34" y="79"/>
                  <a:pt x="33" y="78"/>
                  <a:pt x="31" y="78"/>
                </a:cubicBezTo>
                <a:cubicBezTo>
                  <a:pt x="31" y="69"/>
                  <a:pt x="35" y="61"/>
                  <a:pt x="40" y="55"/>
                </a:cubicBezTo>
                <a:cubicBezTo>
                  <a:pt x="46" y="50"/>
                  <a:pt x="54" y="46"/>
                  <a:pt x="63" y="46"/>
                </a:cubicBezTo>
                <a:cubicBezTo>
                  <a:pt x="71" y="46"/>
                  <a:pt x="79" y="50"/>
                  <a:pt x="85" y="55"/>
                </a:cubicBezTo>
                <a:cubicBezTo>
                  <a:pt x="90" y="61"/>
                  <a:pt x="94" y="69"/>
                  <a:pt x="94" y="78"/>
                </a:cubicBezTo>
                <a:cubicBezTo>
                  <a:pt x="93" y="78"/>
                  <a:pt x="91" y="79"/>
                  <a:pt x="90" y="79"/>
                </a:cubicBezTo>
                <a:close/>
                <a:moveTo>
                  <a:pt x="104" y="76"/>
                </a:moveTo>
                <a:cubicBezTo>
                  <a:pt x="103" y="76"/>
                  <a:pt x="102" y="76"/>
                  <a:pt x="101" y="76"/>
                </a:cubicBezTo>
                <a:cubicBezTo>
                  <a:pt x="101" y="75"/>
                  <a:pt x="102" y="74"/>
                  <a:pt x="104" y="74"/>
                </a:cubicBezTo>
                <a:cubicBezTo>
                  <a:pt x="105" y="74"/>
                  <a:pt x="106" y="75"/>
                  <a:pt x="107" y="76"/>
                </a:cubicBezTo>
                <a:cubicBezTo>
                  <a:pt x="106" y="76"/>
                  <a:pt x="105" y="76"/>
                  <a:pt x="104" y="76"/>
                </a:cubicBezTo>
                <a:close/>
                <a:moveTo>
                  <a:pt x="108" y="76"/>
                </a:moveTo>
                <a:cubicBezTo>
                  <a:pt x="107" y="75"/>
                  <a:pt x="106" y="73"/>
                  <a:pt x="104" y="73"/>
                </a:cubicBezTo>
                <a:cubicBezTo>
                  <a:pt x="102" y="73"/>
                  <a:pt x="100" y="75"/>
                  <a:pt x="100" y="76"/>
                </a:cubicBezTo>
                <a:cubicBezTo>
                  <a:pt x="98" y="77"/>
                  <a:pt x="97" y="77"/>
                  <a:pt x="96" y="77"/>
                </a:cubicBezTo>
                <a:cubicBezTo>
                  <a:pt x="96" y="73"/>
                  <a:pt x="100" y="70"/>
                  <a:pt x="104" y="70"/>
                </a:cubicBezTo>
                <a:cubicBezTo>
                  <a:pt x="108" y="70"/>
                  <a:pt x="111" y="73"/>
                  <a:pt x="111" y="77"/>
                </a:cubicBezTo>
                <a:cubicBezTo>
                  <a:pt x="110" y="77"/>
                  <a:pt x="109" y="76"/>
                  <a:pt x="108" y="76"/>
                </a:cubicBezTo>
                <a:close/>
                <a:moveTo>
                  <a:pt x="112" y="77"/>
                </a:moveTo>
                <a:cubicBezTo>
                  <a:pt x="112" y="77"/>
                  <a:pt x="112" y="77"/>
                  <a:pt x="112" y="77"/>
                </a:cubicBezTo>
                <a:cubicBezTo>
                  <a:pt x="112" y="73"/>
                  <a:pt x="108" y="69"/>
                  <a:pt x="104" y="69"/>
                </a:cubicBezTo>
                <a:cubicBezTo>
                  <a:pt x="99" y="69"/>
                  <a:pt x="95" y="73"/>
                  <a:pt x="95" y="77"/>
                </a:cubicBezTo>
                <a:cubicBezTo>
                  <a:pt x="95" y="77"/>
                  <a:pt x="95" y="77"/>
                  <a:pt x="95" y="77"/>
                </a:cubicBezTo>
                <a:cubicBezTo>
                  <a:pt x="95" y="75"/>
                  <a:pt x="95" y="72"/>
                  <a:pt x="94" y="70"/>
                </a:cubicBezTo>
                <a:cubicBezTo>
                  <a:pt x="94" y="70"/>
                  <a:pt x="95" y="69"/>
                  <a:pt x="95" y="69"/>
                </a:cubicBezTo>
                <a:cubicBezTo>
                  <a:pt x="97" y="67"/>
                  <a:pt x="100" y="65"/>
                  <a:pt x="104" y="65"/>
                </a:cubicBezTo>
                <a:cubicBezTo>
                  <a:pt x="107" y="65"/>
                  <a:pt x="110" y="67"/>
                  <a:pt x="112" y="69"/>
                </a:cubicBezTo>
                <a:cubicBezTo>
                  <a:pt x="113" y="69"/>
                  <a:pt x="113" y="70"/>
                  <a:pt x="113" y="70"/>
                </a:cubicBezTo>
                <a:cubicBezTo>
                  <a:pt x="113" y="72"/>
                  <a:pt x="112" y="75"/>
                  <a:pt x="112" y="77"/>
                </a:cubicBezTo>
                <a:close/>
                <a:moveTo>
                  <a:pt x="157" y="95"/>
                </a:moveTo>
                <a:cubicBezTo>
                  <a:pt x="153" y="92"/>
                  <a:pt x="149" y="90"/>
                  <a:pt x="145" y="90"/>
                </a:cubicBezTo>
                <a:cubicBezTo>
                  <a:pt x="140" y="90"/>
                  <a:pt x="136" y="92"/>
                  <a:pt x="133" y="95"/>
                </a:cubicBezTo>
                <a:cubicBezTo>
                  <a:pt x="132" y="94"/>
                  <a:pt x="132" y="93"/>
                  <a:pt x="131" y="92"/>
                </a:cubicBezTo>
                <a:cubicBezTo>
                  <a:pt x="135" y="89"/>
                  <a:pt x="140" y="87"/>
                  <a:pt x="145" y="87"/>
                </a:cubicBezTo>
                <a:cubicBezTo>
                  <a:pt x="150" y="87"/>
                  <a:pt x="155" y="89"/>
                  <a:pt x="158" y="92"/>
                </a:cubicBezTo>
                <a:cubicBezTo>
                  <a:pt x="158" y="93"/>
                  <a:pt x="157" y="94"/>
                  <a:pt x="157" y="95"/>
                </a:cubicBezTo>
                <a:close/>
                <a:moveTo>
                  <a:pt x="159" y="91"/>
                </a:moveTo>
                <a:cubicBezTo>
                  <a:pt x="155" y="88"/>
                  <a:pt x="150" y="86"/>
                  <a:pt x="145" y="86"/>
                </a:cubicBezTo>
                <a:cubicBezTo>
                  <a:pt x="139" y="86"/>
                  <a:pt x="135" y="88"/>
                  <a:pt x="131" y="91"/>
                </a:cubicBezTo>
                <a:cubicBezTo>
                  <a:pt x="130" y="90"/>
                  <a:pt x="129" y="89"/>
                  <a:pt x="128" y="88"/>
                </a:cubicBezTo>
                <a:cubicBezTo>
                  <a:pt x="133" y="84"/>
                  <a:pt x="139" y="82"/>
                  <a:pt x="145" y="82"/>
                </a:cubicBezTo>
                <a:cubicBezTo>
                  <a:pt x="151" y="82"/>
                  <a:pt x="157" y="84"/>
                  <a:pt x="161" y="88"/>
                </a:cubicBezTo>
                <a:cubicBezTo>
                  <a:pt x="160" y="89"/>
                  <a:pt x="160" y="90"/>
                  <a:pt x="159" y="91"/>
                </a:cubicBezTo>
                <a:close/>
                <a:moveTo>
                  <a:pt x="162" y="87"/>
                </a:moveTo>
                <a:cubicBezTo>
                  <a:pt x="157" y="83"/>
                  <a:pt x="151" y="81"/>
                  <a:pt x="145" y="81"/>
                </a:cubicBezTo>
                <a:cubicBezTo>
                  <a:pt x="138" y="81"/>
                  <a:pt x="132" y="83"/>
                  <a:pt x="128" y="87"/>
                </a:cubicBezTo>
                <a:cubicBezTo>
                  <a:pt x="127" y="86"/>
                  <a:pt x="126" y="85"/>
                  <a:pt x="125" y="84"/>
                </a:cubicBezTo>
                <a:cubicBezTo>
                  <a:pt x="130" y="80"/>
                  <a:pt x="137" y="77"/>
                  <a:pt x="145" y="77"/>
                </a:cubicBezTo>
                <a:cubicBezTo>
                  <a:pt x="152" y="77"/>
                  <a:pt x="159" y="80"/>
                  <a:pt x="165" y="84"/>
                </a:cubicBezTo>
                <a:cubicBezTo>
                  <a:pt x="164" y="85"/>
                  <a:pt x="163" y="86"/>
                  <a:pt x="162" y="87"/>
                </a:cubicBezTo>
                <a:close/>
                <a:moveTo>
                  <a:pt x="145" y="64"/>
                </a:moveTo>
                <a:cubicBezTo>
                  <a:pt x="137" y="64"/>
                  <a:pt x="131" y="70"/>
                  <a:pt x="131" y="78"/>
                </a:cubicBezTo>
                <a:cubicBezTo>
                  <a:pt x="131" y="78"/>
                  <a:pt x="131" y="79"/>
                  <a:pt x="131" y="79"/>
                </a:cubicBezTo>
                <a:cubicBezTo>
                  <a:pt x="130" y="80"/>
                  <a:pt x="129" y="80"/>
                  <a:pt x="128" y="81"/>
                </a:cubicBezTo>
                <a:cubicBezTo>
                  <a:pt x="128" y="80"/>
                  <a:pt x="128" y="79"/>
                  <a:pt x="128" y="78"/>
                </a:cubicBezTo>
                <a:cubicBezTo>
                  <a:pt x="128" y="73"/>
                  <a:pt x="129" y="69"/>
                  <a:pt x="133" y="66"/>
                </a:cubicBezTo>
                <a:cubicBezTo>
                  <a:pt x="136" y="62"/>
                  <a:pt x="140" y="60"/>
                  <a:pt x="145" y="60"/>
                </a:cubicBezTo>
                <a:cubicBezTo>
                  <a:pt x="149" y="60"/>
                  <a:pt x="154" y="62"/>
                  <a:pt x="157" y="66"/>
                </a:cubicBezTo>
                <a:cubicBezTo>
                  <a:pt x="160" y="69"/>
                  <a:pt x="162" y="73"/>
                  <a:pt x="162" y="78"/>
                </a:cubicBezTo>
                <a:cubicBezTo>
                  <a:pt x="162" y="79"/>
                  <a:pt x="162" y="80"/>
                  <a:pt x="162" y="81"/>
                </a:cubicBezTo>
                <a:cubicBezTo>
                  <a:pt x="160" y="80"/>
                  <a:pt x="159" y="80"/>
                  <a:pt x="158" y="79"/>
                </a:cubicBezTo>
                <a:cubicBezTo>
                  <a:pt x="158" y="79"/>
                  <a:pt x="158" y="78"/>
                  <a:pt x="158" y="78"/>
                </a:cubicBezTo>
                <a:cubicBezTo>
                  <a:pt x="158" y="70"/>
                  <a:pt x="152" y="64"/>
                  <a:pt x="145" y="64"/>
                </a:cubicBezTo>
                <a:close/>
                <a:moveTo>
                  <a:pt x="145" y="73"/>
                </a:moveTo>
                <a:cubicBezTo>
                  <a:pt x="143" y="73"/>
                  <a:pt x="141" y="75"/>
                  <a:pt x="141" y="76"/>
                </a:cubicBezTo>
                <a:cubicBezTo>
                  <a:pt x="140" y="77"/>
                  <a:pt x="138" y="77"/>
                  <a:pt x="137" y="77"/>
                </a:cubicBezTo>
                <a:cubicBezTo>
                  <a:pt x="138" y="73"/>
                  <a:pt x="141" y="70"/>
                  <a:pt x="145" y="70"/>
                </a:cubicBezTo>
                <a:cubicBezTo>
                  <a:pt x="149" y="70"/>
                  <a:pt x="152" y="73"/>
                  <a:pt x="152" y="77"/>
                </a:cubicBezTo>
                <a:cubicBezTo>
                  <a:pt x="151" y="77"/>
                  <a:pt x="150" y="77"/>
                  <a:pt x="149" y="76"/>
                </a:cubicBezTo>
                <a:cubicBezTo>
                  <a:pt x="148" y="75"/>
                  <a:pt x="147" y="73"/>
                  <a:pt x="145" y="73"/>
                </a:cubicBezTo>
                <a:close/>
                <a:moveTo>
                  <a:pt x="148" y="76"/>
                </a:moveTo>
                <a:cubicBezTo>
                  <a:pt x="147" y="76"/>
                  <a:pt x="146" y="76"/>
                  <a:pt x="145" y="76"/>
                </a:cubicBezTo>
                <a:cubicBezTo>
                  <a:pt x="144" y="76"/>
                  <a:pt x="143" y="76"/>
                  <a:pt x="142" y="76"/>
                </a:cubicBezTo>
                <a:cubicBezTo>
                  <a:pt x="142" y="75"/>
                  <a:pt x="143" y="74"/>
                  <a:pt x="145" y="74"/>
                </a:cubicBezTo>
                <a:cubicBezTo>
                  <a:pt x="146" y="74"/>
                  <a:pt x="147" y="75"/>
                  <a:pt x="148" y="76"/>
                </a:cubicBezTo>
                <a:close/>
                <a:moveTo>
                  <a:pt x="145" y="69"/>
                </a:moveTo>
                <a:cubicBezTo>
                  <a:pt x="140" y="69"/>
                  <a:pt x="136" y="73"/>
                  <a:pt x="136" y="77"/>
                </a:cubicBezTo>
                <a:cubicBezTo>
                  <a:pt x="135" y="78"/>
                  <a:pt x="134" y="78"/>
                  <a:pt x="132" y="79"/>
                </a:cubicBezTo>
                <a:cubicBezTo>
                  <a:pt x="132" y="78"/>
                  <a:pt x="132" y="78"/>
                  <a:pt x="132" y="78"/>
                </a:cubicBezTo>
                <a:cubicBezTo>
                  <a:pt x="132" y="74"/>
                  <a:pt x="134" y="71"/>
                  <a:pt x="136" y="69"/>
                </a:cubicBezTo>
                <a:cubicBezTo>
                  <a:pt x="138" y="67"/>
                  <a:pt x="141" y="65"/>
                  <a:pt x="145" y="65"/>
                </a:cubicBezTo>
                <a:cubicBezTo>
                  <a:pt x="148" y="65"/>
                  <a:pt x="151" y="67"/>
                  <a:pt x="153" y="69"/>
                </a:cubicBezTo>
                <a:cubicBezTo>
                  <a:pt x="156" y="71"/>
                  <a:pt x="157" y="74"/>
                  <a:pt x="157" y="78"/>
                </a:cubicBezTo>
                <a:cubicBezTo>
                  <a:pt x="157" y="78"/>
                  <a:pt x="157" y="78"/>
                  <a:pt x="157" y="79"/>
                </a:cubicBezTo>
                <a:cubicBezTo>
                  <a:pt x="156" y="78"/>
                  <a:pt x="155" y="78"/>
                  <a:pt x="153" y="77"/>
                </a:cubicBezTo>
                <a:cubicBezTo>
                  <a:pt x="153" y="73"/>
                  <a:pt x="149" y="69"/>
                  <a:pt x="145" y="69"/>
                </a:cubicBezTo>
                <a:close/>
                <a:moveTo>
                  <a:pt x="166" y="83"/>
                </a:moveTo>
                <a:cubicBezTo>
                  <a:pt x="166" y="83"/>
                  <a:pt x="165" y="83"/>
                  <a:pt x="165" y="83"/>
                </a:cubicBezTo>
                <a:cubicBezTo>
                  <a:pt x="164" y="83"/>
                  <a:pt x="163" y="82"/>
                  <a:pt x="163" y="81"/>
                </a:cubicBezTo>
                <a:cubicBezTo>
                  <a:pt x="163" y="80"/>
                  <a:pt x="163" y="79"/>
                  <a:pt x="163" y="78"/>
                </a:cubicBezTo>
                <a:cubicBezTo>
                  <a:pt x="163" y="68"/>
                  <a:pt x="155" y="59"/>
                  <a:pt x="145" y="59"/>
                </a:cubicBezTo>
                <a:cubicBezTo>
                  <a:pt x="135" y="59"/>
                  <a:pt x="127" y="68"/>
                  <a:pt x="127" y="78"/>
                </a:cubicBezTo>
                <a:cubicBezTo>
                  <a:pt x="127" y="79"/>
                  <a:pt x="127" y="80"/>
                  <a:pt x="127" y="81"/>
                </a:cubicBezTo>
                <a:cubicBezTo>
                  <a:pt x="126" y="82"/>
                  <a:pt x="125" y="83"/>
                  <a:pt x="124" y="83"/>
                </a:cubicBezTo>
                <a:cubicBezTo>
                  <a:pt x="124" y="83"/>
                  <a:pt x="124" y="83"/>
                  <a:pt x="124" y="83"/>
                </a:cubicBezTo>
                <a:cubicBezTo>
                  <a:pt x="123" y="81"/>
                  <a:pt x="123" y="80"/>
                  <a:pt x="123" y="78"/>
                </a:cubicBezTo>
                <a:cubicBezTo>
                  <a:pt x="123" y="72"/>
                  <a:pt x="126" y="66"/>
                  <a:pt x="129" y="62"/>
                </a:cubicBezTo>
                <a:cubicBezTo>
                  <a:pt x="133" y="58"/>
                  <a:pt x="139" y="56"/>
                  <a:pt x="145" y="56"/>
                </a:cubicBezTo>
                <a:cubicBezTo>
                  <a:pt x="151" y="56"/>
                  <a:pt x="156" y="58"/>
                  <a:pt x="160" y="62"/>
                </a:cubicBezTo>
                <a:cubicBezTo>
                  <a:pt x="164" y="66"/>
                  <a:pt x="166" y="72"/>
                  <a:pt x="166" y="78"/>
                </a:cubicBezTo>
                <a:cubicBezTo>
                  <a:pt x="166" y="80"/>
                  <a:pt x="166" y="81"/>
                  <a:pt x="166" y="83"/>
                </a:cubicBezTo>
                <a:close/>
                <a:moveTo>
                  <a:pt x="171" y="80"/>
                </a:moveTo>
                <a:cubicBezTo>
                  <a:pt x="170" y="80"/>
                  <a:pt x="168" y="81"/>
                  <a:pt x="167" y="82"/>
                </a:cubicBezTo>
                <a:cubicBezTo>
                  <a:pt x="167" y="81"/>
                  <a:pt x="167" y="79"/>
                  <a:pt x="167" y="78"/>
                </a:cubicBezTo>
                <a:cubicBezTo>
                  <a:pt x="167" y="65"/>
                  <a:pt x="157" y="55"/>
                  <a:pt x="145" y="55"/>
                </a:cubicBezTo>
                <a:cubicBezTo>
                  <a:pt x="132" y="55"/>
                  <a:pt x="122" y="65"/>
                  <a:pt x="122" y="78"/>
                </a:cubicBezTo>
                <a:cubicBezTo>
                  <a:pt x="122" y="79"/>
                  <a:pt x="122" y="81"/>
                  <a:pt x="123" y="82"/>
                </a:cubicBezTo>
                <a:cubicBezTo>
                  <a:pt x="121" y="81"/>
                  <a:pt x="120" y="80"/>
                  <a:pt x="118" y="80"/>
                </a:cubicBezTo>
                <a:cubicBezTo>
                  <a:pt x="118" y="79"/>
                  <a:pt x="118" y="78"/>
                  <a:pt x="118" y="78"/>
                </a:cubicBezTo>
                <a:cubicBezTo>
                  <a:pt x="118" y="70"/>
                  <a:pt x="121" y="64"/>
                  <a:pt x="126" y="59"/>
                </a:cubicBezTo>
                <a:cubicBezTo>
                  <a:pt x="131" y="54"/>
                  <a:pt x="137" y="51"/>
                  <a:pt x="145" y="51"/>
                </a:cubicBezTo>
                <a:cubicBezTo>
                  <a:pt x="152" y="51"/>
                  <a:pt x="159" y="54"/>
                  <a:pt x="163" y="59"/>
                </a:cubicBezTo>
                <a:cubicBezTo>
                  <a:pt x="168" y="64"/>
                  <a:pt x="171" y="70"/>
                  <a:pt x="171" y="78"/>
                </a:cubicBezTo>
                <a:cubicBezTo>
                  <a:pt x="171" y="78"/>
                  <a:pt x="171" y="79"/>
                  <a:pt x="171" y="80"/>
                </a:cubicBezTo>
                <a:close/>
                <a:moveTo>
                  <a:pt x="172" y="79"/>
                </a:moveTo>
                <a:cubicBezTo>
                  <a:pt x="172" y="79"/>
                  <a:pt x="172" y="78"/>
                  <a:pt x="172" y="78"/>
                </a:cubicBezTo>
                <a:cubicBezTo>
                  <a:pt x="172" y="62"/>
                  <a:pt x="160" y="50"/>
                  <a:pt x="145" y="50"/>
                </a:cubicBezTo>
                <a:cubicBezTo>
                  <a:pt x="130" y="50"/>
                  <a:pt x="117" y="62"/>
                  <a:pt x="117" y="78"/>
                </a:cubicBezTo>
                <a:cubicBezTo>
                  <a:pt x="117" y="78"/>
                  <a:pt x="117" y="79"/>
                  <a:pt x="117" y="79"/>
                </a:cubicBezTo>
                <a:cubicBezTo>
                  <a:pt x="116" y="79"/>
                  <a:pt x="115" y="78"/>
                  <a:pt x="113" y="78"/>
                </a:cubicBezTo>
                <a:cubicBezTo>
                  <a:pt x="113" y="69"/>
                  <a:pt x="117" y="61"/>
                  <a:pt x="123" y="55"/>
                </a:cubicBezTo>
                <a:cubicBezTo>
                  <a:pt x="128" y="50"/>
                  <a:pt x="136" y="46"/>
                  <a:pt x="145" y="46"/>
                </a:cubicBezTo>
                <a:cubicBezTo>
                  <a:pt x="153" y="46"/>
                  <a:pt x="161" y="50"/>
                  <a:pt x="167" y="55"/>
                </a:cubicBezTo>
                <a:cubicBezTo>
                  <a:pt x="173" y="61"/>
                  <a:pt x="176" y="69"/>
                  <a:pt x="176" y="78"/>
                </a:cubicBezTo>
                <a:cubicBezTo>
                  <a:pt x="175" y="78"/>
                  <a:pt x="173" y="79"/>
                  <a:pt x="172" y="79"/>
                </a:cubicBezTo>
                <a:close/>
                <a:moveTo>
                  <a:pt x="186" y="76"/>
                </a:moveTo>
                <a:cubicBezTo>
                  <a:pt x="185" y="76"/>
                  <a:pt x="184" y="76"/>
                  <a:pt x="183" y="76"/>
                </a:cubicBezTo>
                <a:cubicBezTo>
                  <a:pt x="183" y="75"/>
                  <a:pt x="185" y="74"/>
                  <a:pt x="186" y="74"/>
                </a:cubicBezTo>
                <a:cubicBezTo>
                  <a:pt x="187" y="74"/>
                  <a:pt x="188" y="75"/>
                  <a:pt x="189" y="76"/>
                </a:cubicBezTo>
                <a:cubicBezTo>
                  <a:pt x="188" y="76"/>
                  <a:pt x="187" y="76"/>
                  <a:pt x="186" y="76"/>
                </a:cubicBezTo>
                <a:close/>
                <a:moveTo>
                  <a:pt x="190" y="76"/>
                </a:moveTo>
                <a:cubicBezTo>
                  <a:pt x="189" y="75"/>
                  <a:pt x="188" y="73"/>
                  <a:pt x="186" y="73"/>
                </a:cubicBezTo>
                <a:cubicBezTo>
                  <a:pt x="184" y="73"/>
                  <a:pt x="182" y="75"/>
                  <a:pt x="182" y="76"/>
                </a:cubicBezTo>
                <a:cubicBezTo>
                  <a:pt x="181" y="77"/>
                  <a:pt x="179" y="77"/>
                  <a:pt x="178" y="77"/>
                </a:cubicBezTo>
                <a:cubicBezTo>
                  <a:pt x="179" y="73"/>
                  <a:pt x="182" y="70"/>
                  <a:pt x="186" y="70"/>
                </a:cubicBezTo>
                <a:cubicBezTo>
                  <a:pt x="190" y="70"/>
                  <a:pt x="193" y="73"/>
                  <a:pt x="193" y="77"/>
                </a:cubicBezTo>
                <a:cubicBezTo>
                  <a:pt x="192" y="77"/>
                  <a:pt x="191" y="76"/>
                  <a:pt x="190" y="76"/>
                </a:cubicBezTo>
                <a:close/>
                <a:moveTo>
                  <a:pt x="195" y="77"/>
                </a:moveTo>
                <a:cubicBezTo>
                  <a:pt x="195" y="77"/>
                  <a:pt x="194" y="77"/>
                  <a:pt x="194" y="77"/>
                </a:cubicBezTo>
                <a:cubicBezTo>
                  <a:pt x="194" y="73"/>
                  <a:pt x="190" y="69"/>
                  <a:pt x="186" y="69"/>
                </a:cubicBezTo>
                <a:cubicBezTo>
                  <a:pt x="181" y="69"/>
                  <a:pt x="178" y="73"/>
                  <a:pt x="177" y="77"/>
                </a:cubicBezTo>
                <a:cubicBezTo>
                  <a:pt x="177" y="77"/>
                  <a:pt x="177" y="77"/>
                  <a:pt x="177" y="77"/>
                </a:cubicBezTo>
                <a:cubicBezTo>
                  <a:pt x="177" y="75"/>
                  <a:pt x="177" y="72"/>
                  <a:pt x="176" y="70"/>
                </a:cubicBezTo>
                <a:cubicBezTo>
                  <a:pt x="176" y="70"/>
                  <a:pt x="177" y="69"/>
                  <a:pt x="177" y="69"/>
                </a:cubicBezTo>
                <a:cubicBezTo>
                  <a:pt x="179" y="67"/>
                  <a:pt x="182" y="65"/>
                  <a:pt x="186" y="65"/>
                </a:cubicBezTo>
                <a:cubicBezTo>
                  <a:pt x="189" y="65"/>
                  <a:pt x="192" y="67"/>
                  <a:pt x="195" y="69"/>
                </a:cubicBezTo>
                <a:cubicBezTo>
                  <a:pt x="195" y="69"/>
                  <a:pt x="195" y="70"/>
                  <a:pt x="195" y="70"/>
                </a:cubicBezTo>
                <a:cubicBezTo>
                  <a:pt x="195" y="72"/>
                  <a:pt x="195" y="75"/>
                  <a:pt x="195" y="77"/>
                </a:cubicBezTo>
                <a:close/>
                <a:moveTo>
                  <a:pt x="239" y="95"/>
                </a:moveTo>
                <a:cubicBezTo>
                  <a:pt x="236" y="92"/>
                  <a:pt x="232" y="90"/>
                  <a:pt x="227" y="90"/>
                </a:cubicBezTo>
                <a:cubicBezTo>
                  <a:pt x="222" y="90"/>
                  <a:pt x="218" y="92"/>
                  <a:pt x="215" y="95"/>
                </a:cubicBezTo>
                <a:cubicBezTo>
                  <a:pt x="215" y="94"/>
                  <a:pt x="214" y="93"/>
                  <a:pt x="213" y="92"/>
                </a:cubicBezTo>
                <a:cubicBezTo>
                  <a:pt x="217" y="89"/>
                  <a:pt x="222" y="87"/>
                  <a:pt x="227" y="87"/>
                </a:cubicBezTo>
                <a:cubicBezTo>
                  <a:pt x="232" y="87"/>
                  <a:pt x="237" y="89"/>
                  <a:pt x="240" y="92"/>
                </a:cubicBezTo>
                <a:cubicBezTo>
                  <a:pt x="240" y="93"/>
                  <a:pt x="239" y="94"/>
                  <a:pt x="239" y="95"/>
                </a:cubicBezTo>
                <a:close/>
                <a:moveTo>
                  <a:pt x="241" y="91"/>
                </a:moveTo>
                <a:cubicBezTo>
                  <a:pt x="237" y="88"/>
                  <a:pt x="232" y="86"/>
                  <a:pt x="227" y="86"/>
                </a:cubicBezTo>
                <a:cubicBezTo>
                  <a:pt x="222" y="86"/>
                  <a:pt x="217" y="88"/>
                  <a:pt x="213" y="91"/>
                </a:cubicBezTo>
                <a:cubicBezTo>
                  <a:pt x="212" y="90"/>
                  <a:pt x="211" y="89"/>
                  <a:pt x="211" y="88"/>
                </a:cubicBezTo>
                <a:cubicBezTo>
                  <a:pt x="215" y="84"/>
                  <a:pt x="221" y="82"/>
                  <a:pt x="227" y="82"/>
                </a:cubicBezTo>
                <a:cubicBezTo>
                  <a:pt x="233" y="82"/>
                  <a:pt x="239" y="84"/>
                  <a:pt x="243" y="88"/>
                </a:cubicBezTo>
                <a:cubicBezTo>
                  <a:pt x="242" y="89"/>
                  <a:pt x="242" y="90"/>
                  <a:pt x="241" y="91"/>
                </a:cubicBezTo>
                <a:close/>
                <a:moveTo>
                  <a:pt x="244" y="87"/>
                </a:moveTo>
                <a:cubicBezTo>
                  <a:pt x="239" y="83"/>
                  <a:pt x="233" y="81"/>
                  <a:pt x="227" y="81"/>
                </a:cubicBezTo>
                <a:cubicBezTo>
                  <a:pt x="221" y="81"/>
                  <a:pt x="215" y="83"/>
                  <a:pt x="210" y="87"/>
                </a:cubicBezTo>
                <a:cubicBezTo>
                  <a:pt x="209" y="86"/>
                  <a:pt x="208" y="85"/>
                  <a:pt x="207" y="84"/>
                </a:cubicBezTo>
                <a:cubicBezTo>
                  <a:pt x="213" y="80"/>
                  <a:pt x="219" y="77"/>
                  <a:pt x="227" y="77"/>
                </a:cubicBezTo>
                <a:cubicBezTo>
                  <a:pt x="234" y="77"/>
                  <a:pt x="241" y="80"/>
                  <a:pt x="247" y="84"/>
                </a:cubicBezTo>
                <a:cubicBezTo>
                  <a:pt x="246" y="85"/>
                  <a:pt x="245" y="86"/>
                  <a:pt x="244" y="87"/>
                </a:cubicBezTo>
                <a:close/>
                <a:moveTo>
                  <a:pt x="227" y="64"/>
                </a:moveTo>
                <a:cubicBezTo>
                  <a:pt x="220" y="64"/>
                  <a:pt x="214" y="70"/>
                  <a:pt x="214" y="78"/>
                </a:cubicBezTo>
                <a:cubicBezTo>
                  <a:pt x="214" y="78"/>
                  <a:pt x="214" y="79"/>
                  <a:pt x="214" y="79"/>
                </a:cubicBezTo>
                <a:cubicBezTo>
                  <a:pt x="212" y="80"/>
                  <a:pt x="211" y="80"/>
                  <a:pt x="210" y="81"/>
                </a:cubicBezTo>
                <a:cubicBezTo>
                  <a:pt x="210" y="80"/>
                  <a:pt x="210" y="79"/>
                  <a:pt x="210" y="78"/>
                </a:cubicBezTo>
                <a:cubicBezTo>
                  <a:pt x="210" y="73"/>
                  <a:pt x="212" y="69"/>
                  <a:pt x="215" y="66"/>
                </a:cubicBezTo>
                <a:cubicBezTo>
                  <a:pt x="218" y="62"/>
                  <a:pt x="222" y="60"/>
                  <a:pt x="227" y="60"/>
                </a:cubicBezTo>
                <a:cubicBezTo>
                  <a:pt x="232" y="60"/>
                  <a:pt x="236" y="62"/>
                  <a:pt x="239" y="66"/>
                </a:cubicBezTo>
                <a:cubicBezTo>
                  <a:pt x="242" y="69"/>
                  <a:pt x="244" y="73"/>
                  <a:pt x="244" y="78"/>
                </a:cubicBezTo>
                <a:cubicBezTo>
                  <a:pt x="244" y="79"/>
                  <a:pt x="244" y="80"/>
                  <a:pt x="244" y="81"/>
                </a:cubicBezTo>
                <a:cubicBezTo>
                  <a:pt x="243" y="80"/>
                  <a:pt x="241" y="79"/>
                  <a:pt x="240" y="79"/>
                </a:cubicBezTo>
                <a:cubicBezTo>
                  <a:pt x="240" y="79"/>
                  <a:pt x="240" y="78"/>
                  <a:pt x="240" y="78"/>
                </a:cubicBezTo>
                <a:cubicBezTo>
                  <a:pt x="240" y="70"/>
                  <a:pt x="234" y="64"/>
                  <a:pt x="227" y="64"/>
                </a:cubicBezTo>
                <a:close/>
                <a:moveTo>
                  <a:pt x="227" y="73"/>
                </a:moveTo>
                <a:cubicBezTo>
                  <a:pt x="225" y="73"/>
                  <a:pt x="223" y="75"/>
                  <a:pt x="223" y="76"/>
                </a:cubicBezTo>
                <a:cubicBezTo>
                  <a:pt x="222" y="77"/>
                  <a:pt x="221" y="77"/>
                  <a:pt x="219" y="77"/>
                </a:cubicBezTo>
                <a:cubicBezTo>
                  <a:pt x="220" y="73"/>
                  <a:pt x="223" y="70"/>
                  <a:pt x="227" y="70"/>
                </a:cubicBezTo>
                <a:cubicBezTo>
                  <a:pt x="231" y="70"/>
                  <a:pt x="234" y="73"/>
                  <a:pt x="234" y="77"/>
                </a:cubicBezTo>
                <a:cubicBezTo>
                  <a:pt x="233" y="77"/>
                  <a:pt x="232" y="77"/>
                  <a:pt x="231" y="76"/>
                </a:cubicBezTo>
                <a:cubicBezTo>
                  <a:pt x="230" y="75"/>
                  <a:pt x="229" y="73"/>
                  <a:pt x="227" y="73"/>
                </a:cubicBezTo>
                <a:close/>
                <a:moveTo>
                  <a:pt x="230" y="76"/>
                </a:moveTo>
                <a:cubicBezTo>
                  <a:pt x="229" y="76"/>
                  <a:pt x="228" y="76"/>
                  <a:pt x="227" y="76"/>
                </a:cubicBezTo>
                <a:cubicBezTo>
                  <a:pt x="226" y="76"/>
                  <a:pt x="225" y="76"/>
                  <a:pt x="224" y="76"/>
                </a:cubicBezTo>
                <a:cubicBezTo>
                  <a:pt x="225" y="75"/>
                  <a:pt x="226" y="74"/>
                  <a:pt x="227" y="74"/>
                </a:cubicBezTo>
                <a:cubicBezTo>
                  <a:pt x="228" y="74"/>
                  <a:pt x="229" y="75"/>
                  <a:pt x="230" y="76"/>
                </a:cubicBezTo>
                <a:close/>
                <a:moveTo>
                  <a:pt x="227" y="69"/>
                </a:moveTo>
                <a:cubicBezTo>
                  <a:pt x="222" y="69"/>
                  <a:pt x="219" y="73"/>
                  <a:pt x="218" y="77"/>
                </a:cubicBezTo>
                <a:cubicBezTo>
                  <a:pt x="217" y="78"/>
                  <a:pt x="216" y="78"/>
                  <a:pt x="215" y="79"/>
                </a:cubicBezTo>
                <a:cubicBezTo>
                  <a:pt x="215" y="78"/>
                  <a:pt x="215" y="78"/>
                  <a:pt x="215" y="78"/>
                </a:cubicBezTo>
                <a:cubicBezTo>
                  <a:pt x="215" y="74"/>
                  <a:pt x="216" y="71"/>
                  <a:pt x="218" y="69"/>
                </a:cubicBezTo>
                <a:cubicBezTo>
                  <a:pt x="220" y="67"/>
                  <a:pt x="224" y="65"/>
                  <a:pt x="227" y="65"/>
                </a:cubicBezTo>
                <a:cubicBezTo>
                  <a:pt x="230" y="65"/>
                  <a:pt x="233" y="67"/>
                  <a:pt x="236" y="69"/>
                </a:cubicBezTo>
                <a:cubicBezTo>
                  <a:pt x="238" y="71"/>
                  <a:pt x="239" y="74"/>
                  <a:pt x="239" y="78"/>
                </a:cubicBezTo>
                <a:cubicBezTo>
                  <a:pt x="239" y="78"/>
                  <a:pt x="239" y="78"/>
                  <a:pt x="239" y="79"/>
                </a:cubicBezTo>
                <a:cubicBezTo>
                  <a:pt x="238" y="78"/>
                  <a:pt x="237" y="78"/>
                  <a:pt x="235" y="77"/>
                </a:cubicBezTo>
                <a:cubicBezTo>
                  <a:pt x="235" y="73"/>
                  <a:pt x="232" y="69"/>
                  <a:pt x="227" y="69"/>
                </a:cubicBezTo>
                <a:close/>
                <a:moveTo>
                  <a:pt x="248" y="83"/>
                </a:moveTo>
                <a:cubicBezTo>
                  <a:pt x="248" y="83"/>
                  <a:pt x="248" y="83"/>
                  <a:pt x="248" y="83"/>
                </a:cubicBezTo>
                <a:cubicBezTo>
                  <a:pt x="247" y="83"/>
                  <a:pt x="246" y="82"/>
                  <a:pt x="245" y="81"/>
                </a:cubicBezTo>
                <a:cubicBezTo>
                  <a:pt x="245" y="80"/>
                  <a:pt x="245" y="79"/>
                  <a:pt x="245" y="78"/>
                </a:cubicBezTo>
                <a:cubicBezTo>
                  <a:pt x="245" y="68"/>
                  <a:pt x="237" y="59"/>
                  <a:pt x="227" y="59"/>
                </a:cubicBezTo>
                <a:cubicBezTo>
                  <a:pt x="217" y="59"/>
                  <a:pt x="209" y="68"/>
                  <a:pt x="209" y="78"/>
                </a:cubicBezTo>
                <a:cubicBezTo>
                  <a:pt x="209" y="79"/>
                  <a:pt x="209" y="80"/>
                  <a:pt x="209" y="81"/>
                </a:cubicBezTo>
                <a:cubicBezTo>
                  <a:pt x="208" y="82"/>
                  <a:pt x="207" y="83"/>
                  <a:pt x="206" y="83"/>
                </a:cubicBezTo>
                <a:cubicBezTo>
                  <a:pt x="206" y="83"/>
                  <a:pt x="206" y="83"/>
                  <a:pt x="206" y="83"/>
                </a:cubicBezTo>
                <a:cubicBezTo>
                  <a:pt x="206" y="81"/>
                  <a:pt x="205" y="80"/>
                  <a:pt x="205" y="78"/>
                </a:cubicBezTo>
                <a:cubicBezTo>
                  <a:pt x="205" y="72"/>
                  <a:pt x="208" y="66"/>
                  <a:pt x="212" y="62"/>
                </a:cubicBezTo>
                <a:cubicBezTo>
                  <a:pt x="216" y="58"/>
                  <a:pt x="221" y="56"/>
                  <a:pt x="227" y="56"/>
                </a:cubicBezTo>
                <a:cubicBezTo>
                  <a:pt x="233" y="56"/>
                  <a:pt x="238" y="58"/>
                  <a:pt x="242" y="62"/>
                </a:cubicBezTo>
                <a:cubicBezTo>
                  <a:pt x="246" y="66"/>
                  <a:pt x="249" y="72"/>
                  <a:pt x="249" y="78"/>
                </a:cubicBezTo>
                <a:cubicBezTo>
                  <a:pt x="249" y="80"/>
                  <a:pt x="248" y="81"/>
                  <a:pt x="248" y="83"/>
                </a:cubicBezTo>
                <a:close/>
                <a:moveTo>
                  <a:pt x="253" y="80"/>
                </a:moveTo>
                <a:cubicBezTo>
                  <a:pt x="252" y="80"/>
                  <a:pt x="250" y="81"/>
                  <a:pt x="249" y="82"/>
                </a:cubicBezTo>
                <a:cubicBezTo>
                  <a:pt x="249" y="81"/>
                  <a:pt x="250" y="79"/>
                  <a:pt x="250" y="78"/>
                </a:cubicBezTo>
                <a:cubicBezTo>
                  <a:pt x="250" y="65"/>
                  <a:pt x="239" y="55"/>
                  <a:pt x="227" y="55"/>
                </a:cubicBezTo>
                <a:cubicBezTo>
                  <a:pt x="214" y="55"/>
                  <a:pt x="204" y="65"/>
                  <a:pt x="204" y="78"/>
                </a:cubicBezTo>
                <a:cubicBezTo>
                  <a:pt x="204" y="79"/>
                  <a:pt x="204" y="81"/>
                  <a:pt x="205" y="82"/>
                </a:cubicBezTo>
                <a:cubicBezTo>
                  <a:pt x="203" y="81"/>
                  <a:pt x="202" y="80"/>
                  <a:pt x="201" y="80"/>
                </a:cubicBezTo>
                <a:cubicBezTo>
                  <a:pt x="200" y="79"/>
                  <a:pt x="200" y="78"/>
                  <a:pt x="200" y="78"/>
                </a:cubicBezTo>
                <a:cubicBezTo>
                  <a:pt x="200" y="70"/>
                  <a:pt x="203" y="64"/>
                  <a:pt x="208" y="59"/>
                </a:cubicBezTo>
                <a:cubicBezTo>
                  <a:pt x="213" y="54"/>
                  <a:pt x="220" y="51"/>
                  <a:pt x="227" y="51"/>
                </a:cubicBezTo>
                <a:cubicBezTo>
                  <a:pt x="234" y="51"/>
                  <a:pt x="241" y="54"/>
                  <a:pt x="246" y="59"/>
                </a:cubicBezTo>
                <a:cubicBezTo>
                  <a:pt x="250" y="64"/>
                  <a:pt x="253" y="70"/>
                  <a:pt x="253" y="78"/>
                </a:cubicBezTo>
                <a:cubicBezTo>
                  <a:pt x="253" y="78"/>
                  <a:pt x="253" y="79"/>
                  <a:pt x="253" y="80"/>
                </a:cubicBezTo>
                <a:close/>
                <a:moveTo>
                  <a:pt x="254" y="79"/>
                </a:moveTo>
                <a:cubicBezTo>
                  <a:pt x="254" y="79"/>
                  <a:pt x="254" y="78"/>
                  <a:pt x="254" y="78"/>
                </a:cubicBezTo>
                <a:cubicBezTo>
                  <a:pt x="254" y="62"/>
                  <a:pt x="242" y="50"/>
                  <a:pt x="227" y="50"/>
                </a:cubicBezTo>
                <a:cubicBezTo>
                  <a:pt x="212" y="50"/>
                  <a:pt x="199" y="62"/>
                  <a:pt x="199" y="78"/>
                </a:cubicBezTo>
                <a:cubicBezTo>
                  <a:pt x="199" y="78"/>
                  <a:pt x="199" y="79"/>
                  <a:pt x="199" y="79"/>
                </a:cubicBezTo>
                <a:cubicBezTo>
                  <a:pt x="198" y="79"/>
                  <a:pt x="197" y="78"/>
                  <a:pt x="196" y="78"/>
                </a:cubicBezTo>
                <a:cubicBezTo>
                  <a:pt x="196" y="69"/>
                  <a:pt x="199" y="61"/>
                  <a:pt x="205" y="55"/>
                </a:cubicBezTo>
                <a:cubicBezTo>
                  <a:pt x="210" y="50"/>
                  <a:pt x="218" y="46"/>
                  <a:pt x="227" y="46"/>
                </a:cubicBezTo>
                <a:cubicBezTo>
                  <a:pt x="236" y="46"/>
                  <a:pt x="243" y="50"/>
                  <a:pt x="249" y="55"/>
                </a:cubicBezTo>
                <a:cubicBezTo>
                  <a:pt x="255" y="61"/>
                  <a:pt x="258" y="69"/>
                  <a:pt x="258" y="78"/>
                </a:cubicBezTo>
                <a:cubicBezTo>
                  <a:pt x="257" y="78"/>
                  <a:pt x="256" y="79"/>
                  <a:pt x="254" y="79"/>
                </a:cubicBezTo>
                <a:close/>
                <a:moveTo>
                  <a:pt x="268" y="76"/>
                </a:moveTo>
                <a:cubicBezTo>
                  <a:pt x="267" y="76"/>
                  <a:pt x="266" y="76"/>
                  <a:pt x="265" y="76"/>
                </a:cubicBezTo>
                <a:cubicBezTo>
                  <a:pt x="266" y="75"/>
                  <a:pt x="267" y="74"/>
                  <a:pt x="268" y="74"/>
                </a:cubicBezTo>
                <a:cubicBezTo>
                  <a:pt x="269" y="74"/>
                  <a:pt x="270" y="75"/>
                  <a:pt x="271" y="76"/>
                </a:cubicBezTo>
                <a:cubicBezTo>
                  <a:pt x="270" y="76"/>
                  <a:pt x="269" y="76"/>
                  <a:pt x="268" y="76"/>
                </a:cubicBezTo>
                <a:close/>
                <a:moveTo>
                  <a:pt x="272" y="76"/>
                </a:moveTo>
                <a:cubicBezTo>
                  <a:pt x="272" y="75"/>
                  <a:pt x="270" y="73"/>
                  <a:pt x="268" y="73"/>
                </a:cubicBezTo>
                <a:cubicBezTo>
                  <a:pt x="266" y="73"/>
                  <a:pt x="265" y="75"/>
                  <a:pt x="264" y="76"/>
                </a:cubicBezTo>
                <a:cubicBezTo>
                  <a:pt x="263" y="76"/>
                  <a:pt x="262" y="77"/>
                  <a:pt x="261" y="77"/>
                </a:cubicBezTo>
                <a:cubicBezTo>
                  <a:pt x="261" y="73"/>
                  <a:pt x="264" y="70"/>
                  <a:pt x="268" y="70"/>
                </a:cubicBezTo>
                <a:cubicBezTo>
                  <a:pt x="272" y="70"/>
                  <a:pt x="275" y="73"/>
                  <a:pt x="276" y="77"/>
                </a:cubicBezTo>
                <a:cubicBezTo>
                  <a:pt x="274" y="77"/>
                  <a:pt x="273" y="77"/>
                  <a:pt x="272" y="76"/>
                </a:cubicBezTo>
                <a:close/>
                <a:moveTo>
                  <a:pt x="277" y="77"/>
                </a:moveTo>
                <a:cubicBezTo>
                  <a:pt x="277" y="77"/>
                  <a:pt x="277" y="77"/>
                  <a:pt x="277" y="77"/>
                </a:cubicBezTo>
                <a:cubicBezTo>
                  <a:pt x="276" y="73"/>
                  <a:pt x="273" y="69"/>
                  <a:pt x="268" y="69"/>
                </a:cubicBezTo>
                <a:cubicBezTo>
                  <a:pt x="264" y="69"/>
                  <a:pt x="260" y="73"/>
                  <a:pt x="260" y="77"/>
                </a:cubicBezTo>
                <a:cubicBezTo>
                  <a:pt x="259" y="77"/>
                  <a:pt x="259" y="77"/>
                  <a:pt x="259" y="77"/>
                </a:cubicBezTo>
                <a:cubicBezTo>
                  <a:pt x="259" y="75"/>
                  <a:pt x="259" y="72"/>
                  <a:pt x="258" y="70"/>
                </a:cubicBezTo>
                <a:cubicBezTo>
                  <a:pt x="259" y="70"/>
                  <a:pt x="259" y="69"/>
                  <a:pt x="259" y="69"/>
                </a:cubicBezTo>
                <a:cubicBezTo>
                  <a:pt x="262" y="67"/>
                  <a:pt x="265" y="65"/>
                  <a:pt x="268" y="65"/>
                </a:cubicBezTo>
                <a:cubicBezTo>
                  <a:pt x="272" y="65"/>
                  <a:pt x="275" y="67"/>
                  <a:pt x="277" y="69"/>
                </a:cubicBezTo>
                <a:cubicBezTo>
                  <a:pt x="277" y="69"/>
                  <a:pt x="277" y="70"/>
                  <a:pt x="278" y="70"/>
                </a:cubicBezTo>
                <a:cubicBezTo>
                  <a:pt x="277" y="72"/>
                  <a:pt x="277" y="75"/>
                  <a:pt x="277" y="77"/>
                </a:cubicBezTo>
                <a:close/>
                <a:moveTo>
                  <a:pt x="321" y="95"/>
                </a:moveTo>
                <a:cubicBezTo>
                  <a:pt x="318" y="92"/>
                  <a:pt x="314" y="90"/>
                  <a:pt x="309" y="90"/>
                </a:cubicBezTo>
                <a:cubicBezTo>
                  <a:pt x="305" y="90"/>
                  <a:pt x="301" y="92"/>
                  <a:pt x="297" y="95"/>
                </a:cubicBezTo>
                <a:cubicBezTo>
                  <a:pt x="297" y="94"/>
                  <a:pt x="296" y="93"/>
                  <a:pt x="296" y="92"/>
                </a:cubicBezTo>
                <a:cubicBezTo>
                  <a:pt x="299" y="89"/>
                  <a:pt x="304" y="87"/>
                  <a:pt x="309" y="87"/>
                </a:cubicBezTo>
                <a:cubicBezTo>
                  <a:pt x="314" y="87"/>
                  <a:pt x="319" y="89"/>
                  <a:pt x="323" y="92"/>
                </a:cubicBezTo>
                <a:cubicBezTo>
                  <a:pt x="322" y="93"/>
                  <a:pt x="322" y="94"/>
                  <a:pt x="321" y="95"/>
                </a:cubicBezTo>
                <a:close/>
                <a:moveTo>
                  <a:pt x="323" y="91"/>
                </a:moveTo>
                <a:cubicBezTo>
                  <a:pt x="319" y="88"/>
                  <a:pt x="315" y="86"/>
                  <a:pt x="309" y="86"/>
                </a:cubicBezTo>
                <a:cubicBezTo>
                  <a:pt x="304" y="86"/>
                  <a:pt x="299" y="88"/>
                  <a:pt x="295" y="91"/>
                </a:cubicBezTo>
                <a:cubicBezTo>
                  <a:pt x="294" y="90"/>
                  <a:pt x="294" y="89"/>
                  <a:pt x="293" y="88"/>
                </a:cubicBezTo>
                <a:cubicBezTo>
                  <a:pt x="297" y="84"/>
                  <a:pt x="303" y="82"/>
                  <a:pt x="309" y="82"/>
                </a:cubicBezTo>
                <a:cubicBezTo>
                  <a:pt x="315" y="82"/>
                  <a:pt x="321" y="84"/>
                  <a:pt x="326" y="88"/>
                </a:cubicBezTo>
                <a:cubicBezTo>
                  <a:pt x="325" y="89"/>
                  <a:pt x="324" y="90"/>
                  <a:pt x="323" y="91"/>
                </a:cubicBezTo>
                <a:close/>
                <a:moveTo>
                  <a:pt x="326" y="87"/>
                </a:moveTo>
                <a:cubicBezTo>
                  <a:pt x="322" y="83"/>
                  <a:pt x="316" y="81"/>
                  <a:pt x="309" y="81"/>
                </a:cubicBezTo>
                <a:cubicBezTo>
                  <a:pt x="303" y="81"/>
                  <a:pt x="297" y="83"/>
                  <a:pt x="292" y="87"/>
                </a:cubicBezTo>
                <a:cubicBezTo>
                  <a:pt x="291" y="86"/>
                  <a:pt x="290" y="85"/>
                  <a:pt x="289" y="84"/>
                </a:cubicBezTo>
                <a:cubicBezTo>
                  <a:pt x="295" y="80"/>
                  <a:pt x="302" y="77"/>
                  <a:pt x="309" y="77"/>
                </a:cubicBezTo>
                <a:cubicBezTo>
                  <a:pt x="317" y="77"/>
                  <a:pt x="324" y="80"/>
                  <a:pt x="329" y="84"/>
                </a:cubicBezTo>
                <a:cubicBezTo>
                  <a:pt x="328" y="85"/>
                  <a:pt x="327" y="86"/>
                  <a:pt x="326" y="87"/>
                </a:cubicBezTo>
                <a:close/>
                <a:moveTo>
                  <a:pt x="309" y="64"/>
                </a:moveTo>
                <a:cubicBezTo>
                  <a:pt x="302" y="64"/>
                  <a:pt x="296" y="70"/>
                  <a:pt x="296" y="78"/>
                </a:cubicBezTo>
                <a:cubicBezTo>
                  <a:pt x="296" y="78"/>
                  <a:pt x="296" y="79"/>
                  <a:pt x="296" y="79"/>
                </a:cubicBezTo>
                <a:cubicBezTo>
                  <a:pt x="295" y="80"/>
                  <a:pt x="293" y="80"/>
                  <a:pt x="292" y="81"/>
                </a:cubicBezTo>
                <a:cubicBezTo>
                  <a:pt x="292" y="80"/>
                  <a:pt x="292" y="79"/>
                  <a:pt x="292" y="78"/>
                </a:cubicBezTo>
                <a:cubicBezTo>
                  <a:pt x="292" y="73"/>
                  <a:pt x="294" y="69"/>
                  <a:pt x="297" y="66"/>
                </a:cubicBezTo>
                <a:cubicBezTo>
                  <a:pt x="300" y="62"/>
                  <a:pt x="304" y="60"/>
                  <a:pt x="309" y="60"/>
                </a:cubicBezTo>
                <a:cubicBezTo>
                  <a:pt x="314" y="60"/>
                  <a:pt x="318" y="62"/>
                  <a:pt x="321" y="66"/>
                </a:cubicBezTo>
                <a:cubicBezTo>
                  <a:pt x="324" y="69"/>
                  <a:pt x="326" y="73"/>
                  <a:pt x="326" y="78"/>
                </a:cubicBezTo>
                <a:cubicBezTo>
                  <a:pt x="326" y="79"/>
                  <a:pt x="326" y="80"/>
                  <a:pt x="326" y="81"/>
                </a:cubicBezTo>
                <a:cubicBezTo>
                  <a:pt x="325" y="80"/>
                  <a:pt x="324" y="79"/>
                  <a:pt x="322" y="79"/>
                </a:cubicBezTo>
                <a:cubicBezTo>
                  <a:pt x="323" y="79"/>
                  <a:pt x="323" y="78"/>
                  <a:pt x="323" y="78"/>
                </a:cubicBezTo>
                <a:cubicBezTo>
                  <a:pt x="323" y="70"/>
                  <a:pt x="317" y="64"/>
                  <a:pt x="309" y="64"/>
                </a:cubicBezTo>
                <a:close/>
                <a:moveTo>
                  <a:pt x="309" y="73"/>
                </a:moveTo>
                <a:cubicBezTo>
                  <a:pt x="307" y="73"/>
                  <a:pt x="306" y="75"/>
                  <a:pt x="305" y="76"/>
                </a:cubicBezTo>
                <a:cubicBezTo>
                  <a:pt x="304" y="77"/>
                  <a:pt x="303" y="77"/>
                  <a:pt x="302" y="77"/>
                </a:cubicBezTo>
                <a:cubicBezTo>
                  <a:pt x="302" y="73"/>
                  <a:pt x="305" y="70"/>
                  <a:pt x="309" y="70"/>
                </a:cubicBezTo>
                <a:cubicBezTo>
                  <a:pt x="313" y="70"/>
                  <a:pt x="316" y="73"/>
                  <a:pt x="317" y="77"/>
                </a:cubicBezTo>
                <a:cubicBezTo>
                  <a:pt x="316" y="77"/>
                  <a:pt x="314" y="77"/>
                  <a:pt x="313" y="76"/>
                </a:cubicBezTo>
                <a:cubicBezTo>
                  <a:pt x="313" y="75"/>
                  <a:pt x="311" y="73"/>
                  <a:pt x="309" y="73"/>
                </a:cubicBezTo>
                <a:close/>
                <a:moveTo>
                  <a:pt x="312" y="76"/>
                </a:moveTo>
                <a:cubicBezTo>
                  <a:pt x="311" y="76"/>
                  <a:pt x="310" y="76"/>
                  <a:pt x="309" y="76"/>
                </a:cubicBezTo>
                <a:cubicBezTo>
                  <a:pt x="308" y="76"/>
                  <a:pt x="307" y="76"/>
                  <a:pt x="306" y="76"/>
                </a:cubicBezTo>
                <a:cubicBezTo>
                  <a:pt x="307" y="75"/>
                  <a:pt x="308" y="74"/>
                  <a:pt x="309" y="74"/>
                </a:cubicBezTo>
                <a:cubicBezTo>
                  <a:pt x="310" y="74"/>
                  <a:pt x="312" y="75"/>
                  <a:pt x="312" y="76"/>
                </a:cubicBezTo>
                <a:close/>
                <a:moveTo>
                  <a:pt x="309" y="69"/>
                </a:moveTo>
                <a:cubicBezTo>
                  <a:pt x="305" y="69"/>
                  <a:pt x="301" y="73"/>
                  <a:pt x="301" y="77"/>
                </a:cubicBezTo>
                <a:cubicBezTo>
                  <a:pt x="299" y="78"/>
                  <a:pt x="298" y="78"/>
                  <a:pt x="297" y="79"/>
                </a:cubicBezTo>
                <a:cubicBezTo>
                  <a:pt x="297" y="78"/>
                  <a:pt x="297" y="78"/>
                  <a:pt x="297" y="78"/>
                </a:cubicBezTo>
                <a:cubicBezTo>
                  <a:pt x="297" y="74"/>
                  <a:pt x="298" y="71"/>
                  <a:pt x="300" y="69"/>
                </a:cubicBezTo>
                <a:cubicBezTo>
                  <a:pt x="303" y="67"/>
                  <a:pt x="306" y="65"/>
                  <a:pt x="309" y="65"/>
                </a:cubicBezTo>
                <a:cubicBezTo>
                  <a:pt x="313" y="65"/>
                  <a:pt x="316" y="67"/>
                  <a:pt x="318" y="69"/>
                </a:cubicBezTo>
                <a:cubicBezTo>
                  <a:pt x="320" y="71"/>
                  <a:pt x="322" y="74"/>
                  <a:pt x="322" y="78"/>
                </a:cubicBezTo>
                <a:cubicBezTo>
                  <a:pt x="322" y="78"/>
                  <a:pt x="322" y="78"/>
                  <a:pt x="322" y="79"/>
                </a:cubicBezTo>
                <a:cubicBezTo>
                  <a:pt x="320" y="78"/>
                  <a:pt x="319" y="78"/>
                  <a:pt x="318" y="77"/>
                </a:cubicBezTo>
                <a:cubicBezTo>
                  <a:pt x="318" y="73"/>
                  <a:pt x="314" y="69"/>
                  <a:pt x="309" y="69"/>
                </a:cubicBezTo>
                <a:close/>
                <a:moveTo>
                  <a:pt x="330" y="83"/>
                </a:moveTo>
                <a:cubicBezTo>
                  <a:pt x="330" y="83"/>
                  <a:pt x="330" y="83"/>
                  <a:pt x="330" y="83"/>
                </a:cubicBezTo>
                <a:cubicBezTo>
                  <a:pt x="329" y="83"/>
                  <a:pt x="328" y="82"/>
                  <a:pt x="327" y="81"/>
                </a:cubicBezTo>
                <a:cubicBezTo>
                  <a:pt x="327" y="80"/>
                  <a:pt x="327" y="79"/>
                  <a:pt x="327" y="78"/>
                </a:cubicBezTo>
                <a:cubicBezTo>
                  <a:pt x="327" y="68"/>
                  <a:pt x="319" y="59"/>
                  <a:pt x="309" y="59"/>
                </a:cubicBezTo>
                <a:cubicBezTo>
                  <a:pt x="299" y="59"/>
                  <a:pt x="291" y="68"/>
                  <a:pt x="291" y="78"/>
                </a:cubicBezTo>
                <a:cubicBezTo>
                  <a:pt x="291" y="79"/>
                  <a:pt x="291" y="80"/>
                  <a:pt x="291" y="81"/>
                </a:cubicBezTo>
                <a:cubicBezTo>
                  <a:pt x="290" y="82"/>
                  <a:pt x="290" y="83"/>
                  <a:pt x="289" y="84"/>
                </a:cubicBezTo>
                <a:cubicBezTo>
                  <a:pt x="289" y="83"/>
                  <a:pt x="288" y="83"/>
                  <a:pt x="288" y="83"/>
                </a:cubicBezTo>
                <a:cubicBezTo>
                  <a:pt x="288" y="81"/>
                  <a:pt x="288" y="80"/>
                  <a:pt x="288" y="78"/>
                </a:cubicBezTo>
                <a:cubicBezTo>
                  <a:pt x="288" y="72"/>
                  <a:pt x="290" y="66"/>
                  <a:pt x="294" y="62"/>
                </a:cubicBezTo>
                <a:cubicBezTo>
                  <a:pt x="298" y="58"/>
                  <a:pt x="303" y="56"/>
                  <a:pt x="309" y="56"/>
                </a:cubicBezTo>
                <a:cubicBezTo>
                  <a:pt x="315" y="56"/>
                  <a:pt x="321" y="58"/>
                  <a:pt x="325" y="62"/>
                </a:cubicBezTo>
                <a:cubicBezTo>
                  <a:pt x="328" y="66"/>
                  <a:pt x="331" y="72"/>
                  <a:pt x="331" y="78"/>
                </a:cubicBezTo>
                <a:cubicBezTo>
                  <a:pt x="331" y="80"/>
                  <a:pt x="331" y="81"/>
                  <a:pt x="330" y="83"/>
                </a:cubicBezTo>
                <a:close/>
                <a:moveTo>
                  <a:pt x="336" y="80"/>
                </a:moveTo>
                <a:cubicBezTo>
                  <a:pt x="334" y="80"/>
                  <a:pt x="333" y="81"/>
                  <a:pt x="331" y="82"/>
                </a:cubicBezTo>
                <a:cubicBezTo>
                  <a:pt x="332" y="81"/>
                  <a:pt x="332" y="79"/>
                  <a:pt x="332" y="78"/>
                </a:cubicBezTo>
                <a:cubicBezTo>
                  <a:pt x="332" y="65"/>
                  <a:pt x="322" y="55"/>
                  <a:pt x="309" y="55"/>
                </a:cubicBezTo>
                <a:cubicBezTo>
                  <a:pt x="297" y="55"/>
                  <a:pt x="287" y="65"/>
                  <a:pt x="287" y="78"/>
                </a:cubicBezTo>
                <a:cubicBezTo>
                  <a:pt x="287" y="79"/>
                  <a:pt x="287" y="81"/>
                  <a:pt x="287" y="82"/>
                </a:cubicBezTo>
                <a:cubicBezTo>
                  <a:pt x="286" y="81"/>
                  <a:pt x="284" y="80"/>
                  <a:pt x="283" y="80"/>
                </a:cubicBezTo>
                <a:cubicBezTo>
                  <a:pt x="283" y="79"/>
                  <a:pt x="283" y="78"/>
                  <a:pt x="283" y="78"/>
                </a:cubicBezTo>
                <a:cubicBezTo>
                  <a:pt x="283" y="70"/>
                  <a:pt x="286" y="64"/>
                  <a:pt x="290" y="59"/>
                </a:cubicBezTo>
                <a:cubicBezTo>
                  <a:pt x="295" y="54"/>
                  <a:pt x="302" y="51"/>
                  <a:pt x="309" y="51"/>
                </a:cubicBezTo>
                <a:cubicBezTo>
                  <a:pt x="317" y="51"/>
                  <a:pt x="323" y="54"/>
                  <a:pt x="328" y="59"/>
                </a:cubicBezTo>
                <a:cubicBezTo>
                  <a:pt x="333" y="64"/>
                  <a:pt x="336" y="70"/>
                  <a:pt x="336" y="78"/>
                </a:cubicBezTo>
                <a:cubicBezTo>
                  <a:pt x="336" y="78"/>
                  <a:pt x="336" y="79"/>
                  <a:pt x="336" y="80"/>
                </a:cubicBezTo>
                <a:close/>
                <a:moveTo>
                  <a:pt x="337" y="79"/>
                </a:moveTo>
                <a:cubicBezTo>
                  <a:pt x="337" y="79"/>
                  <a:pt x="337" y="78"/>
                  <a:pt x="337" y="78"/>
                </a:cubicBezTo>
                <a:cubicBezTo>
                  <a:pt x="337" y="62"/>
                  <a:pt x="324" y="50"/>
                  <a:pt x="309" y="50"/>
                </a:cubicBezTo>
                <a:cubicBezTo>
                  <a:pt x="294" y="50"/>
                  <a:pt x="282" y="62"/>
                  <a:pt x="282" y="78"/>
                </a:cubicBezTo>
                <a:cubicBezTo>
                  <a:pt x="282" y="78"/>
                  <a:pt x="282" y="79"/>
                  <a:pt x="282" y="79"/>
                </a:cubicBezTo>
                <a:cubicBezTo>
                  <a:pt x="281" y="79"/>
                  <a:pt x="279" y="78"/>
                  <a:pt x="278" y="78"/>
                </a:cubicBezTo>
                <a:cubicBezTo>
                  <a:pt x="278" y="69"/>
                  <a:pt x="281" y="61"/>
                  <a:pt x="287" y="55"/>
                </a:cubicBezTo>
                <a:cubicBezTo>
                  <a:pt x="293" y="50"/>
                  <a:pt x="301" y="46"/>
                  <a:pt x="309" y="46"/>
                </a:cubicBezTo>
                <a:cubicBezTo>
                  <a:pt x="318" y="46"/>
                  <a:pt x="326" y="50"/>
                  <a:pt x="331" y="55"/>
                </a:cubicBezTo>
                <a:cubicBezTo>
                  <a:pt x="337" y="61"/>
                  <a:pt x="341" y="69"/>
                  <a:pt x="341" y="78"/>
                </a:cubicBezTo>
                <a:cubicBezTo>
                  <a:pt x="339" y="78"/>
                  <a:pt x="338" y="79"/>
                  <a:pt x="337" y="79"/>
                </a:cubicBezTo>
                <a:close/>
                <a:moveTo>
                  <a:pt x="350" y="76"/>
                </a:moveTo>
                <a:cubicBezTo>
                  <a:pt x="349" y="76"/>
                  <a:pt x="348" y="76"/>
                  <a:pt x="347" y="76"/>
                </a:cubicBezTo>
                <a:cubicBezTo>
                  <a:pt x="348" y="75"/>
                  <a:pt x="349" y="74"/>
                  <a:pt x="350" y="74"/>
                </a:cubicBezTo>
                <a:cubicBezTo>
                  <a:pt x="352" y="74"/>
                  <a:pt x="353" y="75"/>
                  <a:pt x="353" y="76"/>
                </a:cubicBezTo>
                <a:cubicBezTo>
                  <a:pt x="352" y="76"/>
                  <a:pt x="351" y="76"/>
                  <a:pt x="350" y="76"/>
                </a:cubicBezTo>
                <a:close/>
                <a:moveTo>
                  <a:pt x="354" y="76"/>
                </a:moveTo>
                <a:cubicBezTo>
                  <a:pt x="354" y="75"/>
                  <a:pt x="352" y="73"/>
                  <a:pt x="350" y="73"/>
                </a:cubicBezTo>
                <a:cubicBezTo>
                  <a:pt x="348" y="73"/>
                  <a:pt x="347" y="75"/>
                  <a:pt x="346" y="76"/>
                </a:cubicBezTo>
                <a:cubicBezTo>
                  <a:pt x="345" y="77"/>
                  <a:pt x="344" y="77"/>
                  <a:pt x="343" y="77"/>
                </a:cubicBezTo>
                <a:cubicBezTo>
                  <a:pt x="343" y="73"/>
                  <a:pt x="346" y="70"/>
                  <a:pt x="350" y="70"/>
                </a:cubicBezTo>
                <a:cubicBezTo>
                  <a:pt x="354" y="70"/>
                  <a:pt x="357" y="73"/>
                  <a:pt x="358" y="77"/>
                </a:cubicBezTo>
                <a:cubicBezTo>
                  <a:pt x="357" y="77"/>
                  <a:pt x="356" y="76"/>
                  <a:pt x="354" y="76"/>
                </a:cubicBezTo>
                <a:close/>
                <a:moveTo>
                  <a:pt x="359" y="77"/>
                </a:moveTo>
                <a:cubicBezTo>
                  <a:pt x="359" y="77"/>
                  <a:pt x="359" y="77"/>
                  <a:pt x="359" y="77"/>
                </a:cubicBezTo>
                <a:cubicBezTo>
                  <a:pt x="359" y="73"/>
                  <a:pt x="355" y="69"/>
                  <a:pt x="350" y="69"/>
                </a:cubicBezTo>
                <a:cubicBezTo>
                  <a:pt x="346" y="69"/>
                  <a:pt x="342" y="73"/>
                  <a:pt x="342" y="77"/>
                </a:cubicBezTo>
                <a:cubicBezTo>
                  <a:pt x="342" y="77"/>
                  <a:pt x="342" y="77"/>
                  <a:pt x="342" y="77"/>
                </a:cubicBezTo>
                <a:cubicBezTo>
                  <a:pt x="342" y="75"/>
                  <a:pt x="341" y="72"/>
                  <a:pt x="341" y="70"/>
                </a:cubicBezTo>
                <a:cubicBezTo>
                  <a:pt x="341" y="70"/>
                  <a:pt x="341" y="69"/>
                  <a:pt x="342" y="69"/>
                </a:cubicBezTo>
                <a:cubicBezTo>
                  <a:pt x="344" y="67"/>
                  <a:pt x="347" y="65"/>
                  <a:pt x="350" y="65"/>
                </a:cubicBezTo>
                <a:cubicBezTo>
                  <a:pt x="354" y="65"/>
                  <a:pt x="357" y="67"/>
                  <a:pt x="359" y="69"/>
                </a:cubicBezTo>
                <a:cubicBezTo>
                  <a:pt x="359" y="69"/>
                  <a:pt x="360" y="70"/>
                  <a:pt x="360" y="70"/>
                </a:cubicBezTo>
                <a:cubicBezTo>
                  <a:pt x="359" y="72"/>
                  <a:pt x="359" y="75"/>
                  <a:pt x="359" y="77"/>
                </a:cubicBezTo>
                <a:close/>
                <a:moveTo>
                  <a:pt x="403" y="95"/>
                </a:moveTo>
                <a:cubicBezTo>
                  <a:pt x="400" y="92"/>
                  <a:pt x="396" y="90"/>
                  <a:pt x="391" y="90"/>
                </a:cubicBezTo>
                <a:cubicBezTo>
                  <a:pt x="387" y="90"/>
                  <a:pt x="383" y="92"/>
                  <a:pt x="380" y="95"/>
                </a:cubicBezTo>
                <a:cubicBezTo>
                  <a:pt x="379" y="94"/>
                  <a:pt x="379" y="93"/>
                  <a:pt x="378" y="92"/>
                </a:cubicBezTo>
                <a:cubicBezTo>
                  <a:pt x="382" y="89"/>
                  <a:pt x="386" y="87"/>
                  <a:pt x="391" y="87"/>
                </a:cubicBezTo>
                <a:cubicBezTo>
                  <a:pt x="397" y="87"/>
                  <a:pt x="401" y="89"/>
                  <a:pt x="405" y="92"/>
                </a:cubicBezTo>
                <a:cubicBezTo>
                  <a:pt x="404" y="93"/>
                  <a:pt x="404" y="94"/>
                  <a:pt x="403" y="95"/>
                </a:cubicBezTo>
                <a:close/>
                <a:moveTo>
                  <a:pt x="405" y="91"/>
                </a:moveTo>
                <a:cubicBezTo>
                  <a:pt x="402" y="88"/>
                  <a:pt x="397" y="86"/>
                  <a:pt x="391" y="86"/>
                </a:cubicBezTo>
                <a:cubicBezTo>
                  <a:pt x="386" y="86"/>
                  <a:pt x="381" y="88"/>
                  <a:pt x="377" y="91"/>
                </a:cubicBezTo>
                <a:cubicBezTo>
                  <a:pt x="377" y="90"/>
                  <a:pt x="376" y="89"/>
                  <a:pt x="375" y="88"/>
                </a:cubicBezTo>
                <a:cubicBezTo>
                  <a:pt x="380" y="84"/>
                  <a:pt x="385" y="82"/>
                  <a:pt x="391" y="82"/>
                </a:cubicBezTo>
                <a:cubicBezTo>
                  <a:pt x="398" y="82"/>
                  <a:pt x="403" y="84"/>
                  <a:pt x="408" y="88"/>
                </a:cubicBezTo>
                <a:cubicBezTo>
                  <a:pt x="407" y="89"/>
                  <a:pt x="406" y="90"/>
                  <a:pt x="405" y="91"/>
                </a:cubicBezTo>
                <a:close/>
                <a:moveTo>
                  <a:pt x="408" y="87"/>
                </a:moveTo>
                <a:cubicBezTo>
                  <a:pt x="404" y="83"/>
                  <a:pt x="398" y="81"/>
                  <a:pt x="391" y="81"/>
                </a:cubicBezTo>
                <a:cubicBezTo>
                  <a:pt x="385" y="81"/>
                  <a:pt x="379" y="83"/>
                  <a:pt x="374" y="87"/>
                </a:cubicBezTo>
                <a:cubicBezTo>
                  <a:pt x="374" y="86"/>
                  <a:pt x="373" y="85"/>
                  <a:pt x="372" y="84"/>
                </a:cubicBezTo>
                <a:cubicBezTo>
                  <a:pt x="377" y="80"/>
                  <a:pt x="384" y="77"/>
                  <a:pt x="391" y="77"/>
                </a:cubicBezTo>
                <a:cubicBezTo>
                  <a:pt x="399" y="77"/>
                  <a:pt x="406" y="80"/>
                  <a:pt x="411" y="84"/>
                </a:cubicBezTo>
                <a:cubicBezTo>
                  <a:pt x="410" y="85"/>
                  <a:pt x="409" y="86"/>
                  <a:pt x="408" y="87"/>
                </a:cubicBezTo>
                <a:close/>
                <a:moveTo>
                  <a:pt x="391" y="64"/>
                </a:moveTo>
                <a:cubicBezTo>
                  <a:pt x="384" y="64"/>
                  <a:pt x="378" y="70"/>
                  <a:pt x="378" y="78"/>
                </a:cubicBezTo>
                <a:cubicBezTo>
                  <a:pt x="378" y="78"/>
                  <a:pt x="378" y="79"/>
                  <a:pt x="378" y="79"/>
                </a:cubicBezTo>
                <a:cubicBezTo>
                  <a:pt x="377" y="80"/>
                  <a:pt x="376" y="80"/>
                  <a:pt x="375" y="81"/>
                </a:cubicBezTo>
                <a:cubicBezTo>
                  <a:pt x="374" y="80"/>
                  <a:pt x="374" y="79"/>
                  <a:pt x="374" y="78"/>
                </a:cubicBezTo>
                <a:cubicBezTo>
                  <a:pt x="374" y="73"/>
                  <a:pt x="376" y="69"/>
                  <a:pt x="379" y="66"/>
                </a:cubicBezTo>
                <a:cubicBezTo>
                  <a:pt x="382" y="62"/>
                  <a:pt x="387" y="60"/>
                  <a:pt x="391" y="60"/>
                </a:cubicBezTo>
                <a:cubicBezTo>
                  <a:pt x="396" y="60"/>
                  <a:pt x="400" y="62"/>
                  <a:pt x="404" y="66"/>
                </a:cubicBezTo>
                <a:cubicBezTo>
                  <a:pt x="407" y="69"/>
                  <a:pt x="409" y="73"/>
                  <a:pt x="409" y="78"/>
                </a:cubicBezTo>
                <a:cubicBezTo>
                  <a:pt x="409" y="79"/>
                  <a:pt x="408" y="80"/>
                  <a:pt x="408" y="81"/>
                </a:cubicBezTo>
                <a:cubicBezTo>
                  <a:pt x="407" y="80"/>
                  <a:pt x="406" y="80"/>
                  <a:pt x="405" y="79"/>
                </a:cubicBezTo>
                <a:cubicBezTo>
                  <a:pt x="405" y="79"/>
                  <a:pt x="405" y="78"/>
                  <a:pt x="405" y="78"/>
                </a:cubicBezTo>
                <a:cubicBezTo>
                  <a:pt x="405" y="70"/>
                  <a:pt x="399" y="64"/>
                  <a:pt x="391" y="64"/>
                </a:cubicBezTo>
                <a:close/>
                <a:moveTo>
                  <a:pt x="391" y="73"/>
                </a:moveTo>
                <a:cubicBezTo>
                  <a:pt x="390" y="73"/>
                  <a:pt x="388" y="75"/>
                  <a:pt x="387" y="76"/>
                </a:cubicBezTo>
                <a:cubicBezTo>
                  <a:pt x="386" y="77"/>
                  <a:pt x="385" y="77"/>
                  <a:pt x="384" y="77"/>
                </a:cubicBezTo>
                <a:cubicBezTo>
                  <a:pt x="384" y="73"/>
                  <a:pt x="387" y="70"/>
                  <a:pt x="391" y="70"/>
                </a:cubicBezTo>
                <a:cubicBezTo>
                  <a:pt x="395" y="70"/>
                  <a:pt x="399" y="73"/>
                  <a:pt x="399" y="77"/>
                </a:cubicBezTo>
                <a:cubicBezTo>
                  <a:pt x="398" y="77"/>
                  <a:pt x="397" y="77"/>
                  <a:pt x="395" y="76"/>
                </a:cubicBezTo>
                <a:cubicBezTo>
                  <a:pt x="395" y="75"/>
                  <a:pt x="393" y="73"/>
                  <a:pt x="391" y="73"/>
                </a:cubicBezTo>
                <a:close/>
                <a:moveTo>
                  <a:pt x="394" y="76"/>
                </a:moveTo>
                <a:cubicBezTo>
                  <a:pt x="393" y="76"/>
                  <a:pt x="392" y="76"/>
                  <a:pt x="391" y="76"/>
                </a:cubicBezTo>
                <a:cubicBezTo>
                  <a:pt x="390" y="76"/>
                  <a:pt x="389" y="76"/>
                  <a:pt x="389" y="76"/>
                </a:cubicBezTo>
                <a:cubicBezTo>
                  <a:pt x="389" y="75"/>
                  <a:pt x="390" y="74"/>
                  <a:pt x="391" y="74"/>
                </a:cubicBezTo>
                <a:cubicBezTo>
                  <a:pt x="393" y="74"/>
                  <a:pt x="394" y="75"/>
                  <a:pt x="394" y="76"/>
                </a:cubicBezTo>
                <a:close/>
                <a:moveTo>
                  <a:pt x="391" y="69"/>
                </a:moveTo>
                <a:cubicBezTo>
                  <a:pt x="387" y="69"/>
                  <a:pt x="383" y="73"/>
                  <a:pt x="383" y="77"/>
                </a:cubicBezTo>
                <a:cubicBezTo>
                  <a:pt x="382" y="78"/>
                  <a:pt x="380" y="78"/>
                  <a:pt x="379" y="79"/>
                </a:cubicBezTo>
                <a:cubicBezTo>
                  <a:pt x="379" y="78"/>
                  <a:pt x="379" y="78"/>
                  <a:pt x="379" y="78"/>
                </a:cubicBezTo>
                <a:cubicBezTo>
                  <a:pt x="379" y="74"/>
                  <a:pt x="380" y="71"/>
                  <a:pt x="383" y="69"/>
                </a:cubicBezTo>
                <a:cubicBezTo>
                  <a:pt x="385" y="67"/>
                  <a:pt x="388" y="65"/>
                  <a:pt x="391" y="65"/>
                </a:cubicBezTo>
                <a:cubicBezTo>
                  <a:pt x="395" y="65"/>
                  <a:pt x="398" y="67"/>
                  <a:pt x="400" y="69"/>
                </a:cubicBezTo>
                <a:cubicBezTo>
                  <a:pt x="402" y="71"/>
                  <a:pt x="404" y="74"/>
                  <a:pt x="404" y="78"/>
                </a:cubicBezTo>
                <a:cubicBezTo>
                  <a:pt x="404" y="78"/>
                  <a:pt x="404" y="78"/>
                  <a:pt x="404" y="79"/>
                </a:cubicBezTo>
                <a:cubicBezTo>
                  <a:pt x="402" y="78"/>
                  <a:pt x="401" y="78"/>
                  <a:pt x="400" y="77"/>
                </a:cubicBezTo>
                <a:cubicBezTo>
                  <a:pt x="400" y="73"/>
                  <a:pt x="396" y="69"/>
                  <a:pt x="391" y="69"/>
                </a:cubicBezTo>
                <a:close/>
                <a:moveTo>
                  <a:pt x="412" y="83"/>
                </a:moveTo>
                <a:cubicBezTo>
                  <a:pt x="412" y="83"/>
                  <a:pt x="412" y="83"/>
                  <a:pt x="412" y="83"/>
                </a:cubicBezTo>
                <a:cubicBezTo>
                  <a:pt x="411" y="83"/>
                  <a:pt x="410" y="82"/>
                  <a:pt x="409" y="81"/>
                </a:cubicBezTo>
                <a:cubicBezTo>
                  <a:pt x="409" y="80"/>
                  <a:pt x="410" y="79"/>
                  <a:pt x="410" y="78"/>
                </a:cubicBezTo>
                <a:cubicBezTo>
                  <a:pt x="410" y="68"/>
                  <a:pt x="401" y="59"/>
                  <a:pt x="391" y="59"/>
                </a:cubicBezTo>
                <a:cubicBezTo>
                  <a:pt x="381" y="59"/>
                  <a:pt x="373" y="68"/>
                  <a:pt x="373" y="78"/>
                </a:cubicBezTo>
                <a:cubicBezTo>
                  <a:pt x="373" y="79"/>
                  <a:pt x="373" y="80"/>
                  <a:pt x="374" y="81"/>
                </a:cubicBezTo>
                <a:cubicBezTo>
                  <a:pt x="373" y="82"/>
                  <a:pt x="372" y="83"/>
                  <a:pt x="371" y="83"/>
                </a:cubicBezTo>
                <a:cubicBezTo>
                  <a:pt x="371" y="83"/>
                  <a:pt x="371" y="83"/>
                  <a:pt x="370" y="83"/>
                </a:cubicBezTo>
                <a:cubicBezTo>
                  <a:pt x="370" y="81"/>
                  <a:pt x="370" y="80"/>
                  <a:pt x="370" y="78"/>
                </a:cubicBezTo>
                <a:cubicBezTo>
                  <a:pt x="370" y="72"/>
                  <a:pt x="372" y="66"/>
                  <a:pt x="376" y="62"/>
                </a:cubicBezTo>
                <a:cubicBezTo>
                  <a:pt x="380" y="58"/>
                  <a:pt x="385" y="56"/>
                  <a:pt x="391" y="56"/>
                </a:cubicBezTo>
                <a:cubicBezTo>
                  <a:pt x="397" y="56"/>
                  <a:pt x="403" y="58"/>
                  <a:pt x="407" y="62"/>
                </a:cubicBezTo>
                <a:cubicBezTo>
                  <a:pt x="411" y="66"/>
                  <a:pt x="413" y="72"/>
                  <a:pt x="413" y="78"/>
                </a:cubicBezTo>
                <a:cubicBezTo>
                  <a:pt x="413" y="80"/>
                  <a:pt x="413" y="81"/>
                  <a:pt x="412" y="83"/>
                </a:cubicBezTo>
                <a:close/>
                <a:moveTo>
                  <a:pt x="418" y="80"/>
                </a:moveTo>
                <a:cubicBezTo>
                  <a:pt x="416" y="80"/>
                  <a:pt x="415" y="81"/>
                  <a:pt x="414" y="82"/>
                </a:cubicBezTo>
                <a:cubicBezTo>
                  <a:pt x="414" y="81"/>
                  <a:pt x="414" y="79"/>
                  <a:pt x="414" y="78"/>
                </a:cubicBezTo>
                <a:cubicBezTo>
                  <a:pt x="414" y="65"/>
                  <a:pt x="404" y="55"/>
                  <a:pt x="391" y="55"/>
                </a:cubicBezTo>
                <a:cubicBezTo>
                  <a:pt x="379" y="55"/>
                  <a:pt x="369" y="65"/>
                  <a:pt x="369" y="78"/>
                </a:cubicBezTo>
                <a:cubicBezTo>
                  <a:pt x="369" y="79"/>
                  <a:pt x="369" y="81"/>
                  <a:pt x="369" y="82"/>
                </a:cubicBezTo>
                <a:cubicBezTo>
                  <a:pt x="368" y="81"/>
                  <a:pt x="366" y="80"/>
                  <a:pt x="365" y="80"/>
                </a:cubicBezTo>
                <a:cubicBezTo>
                  <a:pt x="365" y="79"/>
                  <a:pt x="365" y="78"/>
                  <a:pt x="365" y="78"/>
                </a:cubicBezTo>
                <a:cubicBezTo>
                  <a:pt x="365" y="70"/>
                  <a:pt x="368" y="64"/>
                  <a:pt x="373" y="59"/>
                </a:cubicBezTo>
                <a:cubicBezTo>
                  <a:pt x="377" y="54"/>
                  <a:pt x="384" y="51"/>
                  <a:pt x="391" y="51"/>
                </a:cubicBezTo>
                <a:cubicBezTo>
                  <a:pt x="399" y="51"/>
                  <a:pt x="405" y="54"/>
                  <a:pt x="410" y="59"/>
                </a:cubicBezTo>
                <a:cubicBezTo>
                  <a:pt x="415" y="64"/>
                  <a:pt x="418" y="70"/>
                  <a:pt x="418" y="78"/>
                </a:cubicBezTo>
                <a:cubicBezTo>
                  <a:pt x="418" y="78"/>
                  <a:pt x="418" y="79"/>
                  <a:pt x="418" y="80"/>
                </a:cubicBezTo>
                <a:close/>
                <a:moveTo>
                  <a:pt x="419" y="79"/>
                </a:moveTo>
                <a:cubicBezTo>
                  <a:pt x="419" y="79"/>
                  <a:pt x="419" y="78"/>
                  <a:pt x="419" y="78"/>
                </a:cubicBezTo>
                <a:cubicBezTo>
                  <a:pt x="419" y="62"/>
                  <a:pt x="407" y="50"/>
                  <a:pt x="391" y="50"/>
                </a:cubicBezTo>
                <a:cubicBezTo>
                  <a:pt x="376" y="50"/>
                  <a:pt x="364" y="62"/>
                  <a:pt x="364" y="78"/>
                </a:cubicBezTo>
                <a:cubicBezTo>
                  <a:pt x="364" y="78"/>
                  <a:pt x="364" y="79"/>
                  <a:pt x="364" y="79"/>
                </a:cubicBezTo>
                <a:cubicBezTo>
                  <a:pt x="363" y="79"/>
                  <a:pt x="361" y="78"/>
                  <a:pt x="360" y="78"/>
                </a:cubicBezTo>
                <a:cubicBezTo>
                  <a:pt x="360" y="69"/>
                  <a:pt x="364" y="61"/>
                  <a:pt x="369" y="55"/>
                </a:cubicBezTo>
                <a:cubicBezTo>
                  <a:pt x="375" y="50"/>
                  <a:pt x="383" y="46"/>
                  <a:pt x="391" y="46"/>
                </a:cubicBezTo>
                <a:cubicBezTo>
                  <a:pt x="400" y="46"/>
                  <a:pt x="408" y="50"/>
                  <a:pt x="414" y="55"/>
                </a:cubicBezTo>
                <a:cubicBezTo>
                  <a:pt x="419" y="61"/>
                  <a:pt x="423" y="69"/>
                  <a:pt x="423" y="78"/>
                </a:cubicBezTo>
                <a:cubicBezTo>
                  <a:pt x="421" y="78"/>
                  <a:pt x="420" y="79"/>
                  <a:pt x="419" y="79"/>
                </a:cubicBezTo>
                <a:close/>
                <a:moveTo>
                  <a:pt x="433" y="76"/>
                </a:moveTo>
                <a:cubicBezTo>
                  <a:pt x="432" y="76"/>
                  <a:pt x="431" y="76"/>
                  <a:pt x="430" y="76"/>
                </a:cubicBezTo>
                <a:cubicBezTo>
                  <a:pt x="430" y="75"/>
                  <a:pt x="431" y="74"/>
                  <a:pt x="433" y="74"/>
                </a:cubicBezTo>
                <a:cubicBezTo>
                  <a:pt x="434" y="74"/>
                  <a:pt x="435" y="75"/>
                  <a:pt x="435" y="76"/>
                </a:cubicBezTo>
                <a:cubicBezTo>
                  <a:pt x="434" y="76"/>
                  <a:pt x="434" y="76"/>
                  <a:pt x="433" y="76"/>
                </a:cubicBezTo>
                <a:close/>
                <a:moveTo>
                  <a:pt x="437" y="76"/>
                </a:moveTo>
                <a:cubicBezTo>
                  <a:pt x="436" y="75"/>
                  <a:pt x="434" y="73"/>
                  <a:pt x="433" y="73"/>
                </a:cubicBezTo>
                <a:cubicBezTo>
                  <a:pt x="431" y="73"/>
                  <a:pt x="429" y="75"/>
                  <a:pt x="429" y="76"/>
                </a:cubicBezTo>
                <a:cubicBezTo>
                  <a:pt x="427" y="77"/>
                  <a:pt x="426" y="77"/>
                  <a:pt x="425" y="77"/>
                </a:cubicBezTo>
                <a:cubicBezTo>
                  <a:pt x="425" y="73"/>
                  <a:pt x="429" y="70"/>
                  <a:pt x="433" y="70"/>
                </a:cubicBezTo>
                <a:cubicBezTo>
                  <a:pt x="436" y="70"/>
                  <a:pt x="440" y="73"/>
                  <a:pt x="440" y="77"/>
                </a:cubicBezTo>
                <a:cubicBezTo>
                  <a:pt x="439" y="77"/>
                  <a:pt x="438" y="76"/>
                  <a:pt x="437" y="76"/>
                </a:cubicBezTo>
                <a:close/>
                <a:moveTo>
                  <a:pt x="441" y="77"/>
                </a:moveTo>
                <a:cubicBezTo>
                  <a:pt x="441" y="77"/>
                  <a:pt x="441" y="77"/>
                  <a:pt x="441" y="77"/>
                </a:cubicBezTo>
                <a:cubicBezTo>
                  <a:pt x="441" y="73"/>
                  <a:pt x="437" y="69"/>
                  <a:pt x="433" y="69"/>
                </a:cubicBezTo>
                <a:cubicBezTo>
                  <a:pt x="428" y="69"/>
                  <a:pt x="424" y="73"/>
                  <a:pt x="424" y="77"/>
                </a:cubicBezTo>
                <a:cubicBezTo>
                  <a:pt x="424" y="77"/>
                  <a:pt x="424" y="77"/>
                  <a:pt x="424" y="77"/>
                </a:cubicBezTo>
                <a:cubicBezTo>
                  <a:pt x="424" y="75"/>
                  <a:pt x="423" y="72"/>
                  <a:pt x="423" y="70"/>
                </a:cubicBezTo>
                <a:cubicBezTo>
                  <a:pt x="423" y="70"/>
                  <a:pt x="423" y="69"/>
                  <a:pt x="424" y="69"/>
                </a:cubicBezTo>
                <a:cubicBezTo>
                  <a:pt x="426" y="67"/>
                  <a:pt x="429" y="65"/>
                  <a:pt x="433" y="65"/>
                </a:cubicBezTo>
                <a:cubicBezTo>
                  <a:pt x="436" y="65"/>
                  <a:pt x="439" y="67"/>
                  <a:pt x="441" y="69"/>
                </a:cubicBezTo>
                <a:cubicBezTo>
                  <a:pt x="442" y="69"/>
                  <a:pt x="442" y="70"/>
                  <a:pt x="442" y="70"/>
                </a:cubicBezTo>
                <a:cubicBezTo>
                  <a:pt x="442" y="72"/>
                  <a:pt x="441" y="75"/>
                  <a:pt x="441" y="77"/>
                </a:cubicBezTo>
                <a:close/>
                <a:moveTo>
                  <a:pt x="442" y="69"/>
                </a:moveTo>
                <a:cubicBezTo>
                  <a:pt x="440" y="66"/>
                  <a:pt x="436" y="64"/>
                  <a:pt x="433" y="64"/>
                </a:cubicBezTo>
                <a:cubicBezTo>
                  <a:pt x="429" y="64"/>
                  <a:pt x="425" y="66"/>
                  <a:pt x="423" y="69"/>
                </a:cubicBezTo>
                <a:cubicBezTo>
                  <a:pt x="422" y="67"/>
                  <a:pt x="422" y="66"/>
                  <a:pt x="421" y="65"/>
                </a:cubicBezTo>
                <a:cubicBezTo>
                  <a:pt x="424" y="62"/>
                  <a:pt x="428" y="60"/>
                  <a:pt x="433" y="60"/>
                </a:cubicBezTo>
                <a:cubicBezTo>
                  <a:pt x="437" y="60"/>
                  <a:pt x="441" y="62"/>
                  <a:pt x="444" y="65"/>
                </a:cubicBezTo>
                <a:cubicBezTo>
                  <a:pt x="443" y="66"/>
                  <a:pt x="443" y="67"/>
                  <a:pt x="442" y="69"/>
                </a:cubicBezTo>
                <a:close/>
                <a:moveTo>
                  <a:pt x="444" y="64"/>
                </a:moveTo>
                <a:cubicBezTo>
                  <a:pt x="441" y="61"/>
                  <a:pt x="437" y="59"/>
                  <a:pt x="433" y="59"/>
                </a:cubicBezTo>
                <a:cubicBezTo>
                  <a:pt x="428" y="59"/>
                  <a:pt x="424" y="61"/>
                  <a:pt x="421" y="64"/>
                </a:cubicBezTo>
                <a:cubicBezTo>
                  <a:pt x="420" y="63"/>
                  <a:pt x="420" y="62"/>
                  <a:pt x="419" y="61"/>
                </a:cubicBezTo>
                <a:cubicBezTo>
                  <a:pt x="423" y="58"/>
                  <a:pt x="427" y="56"/>
                  <a:pt x="433" y="56"/>
                </a:cubicBezTo>
                <a:cubicBezTo>
                  <a:pt x="438" y="56"/>
                  <a:pt x="442" y="58"/>
                  <a:pt x="446" y="61"/>
                </a:cubicBezTo>
                <a:cubicBezTo>
                  <a:pt x="445" y="62"/>
                  <a:pt x="445" y="63"/>
                  <a:pt x="444" y="64"/>
                </a:cubicBezTo>
                <a:close/>
                <a:moveTo>
                  <a:pt x="447" y="60"/>
                </a:moveTo>
                <a:cubicBezTo>
                  <a:pt x="443" y="57"/>
                  <a:pt x="438" y="55"/>
                  <a:pt x="433" y="55"/>
                </a:cubicBezTo>
                <a:cubicBezTo>
                  <a:pt x="427" y="55"/>
                  <a:pt x="422" y="57"/>
                  <a:pt x="418" y="60"/>
                </a:cubicBezTo>
                <a:cubicBezTo>
                  <a:pt x="418" y="59"/>
                  <a:pt x="417" y="58"/>
                  <a:pt x="416" y="57"/>
                </a:cubicBezTo>
                <a:cubicBezTo>
                  <a:pt x="421" y="53"/>
                  <a:pt x="426" y="51"/>
                  <a:pt x="433" y="51"/>
                </a:cubicBezTo>
                <a:cubicBezTo>
                  <a:pt x="439" y="51"/>
                  <a:pt x="444" y="53"/>
                  <a:pt x="449" y="57"/>
                </a:cubicBezTo>
                <a:cubicBezTo>
                  <a:pt x="448" y="58"/>
                  <a:pt x="447" y="59"/>
                  <a:pt x="447" y="60"/>
                </a:cubicBezTo>
                <a:close/>
                <a:moveTo>
                  <a:pt x="450" y="56"/>
                </a:moveTo>
                <a:cubicBezTo>
                  <a:pt x="445" y="52"/>
                  <a:pt x="439" y="50"/>
                  <a:pt x="433" y="50"/>
                </a:cubicBezTo>
                <a:cubicBezTo>
                  <a:pt x="426" y="50"/>
                  <a:pt x="420" y="52"/>
                  <a:pt x="416" y="56"/>
                </a:cubicBezTo>
                <a:cubicBezTo>
                  <a:pt x="415" y="55"/>
                  <a:pt x="414" y="54"/>
                  <a:pt x="413" y="53"/>
                </a:cubicBezTo>
                <a:cubicBezTo>
                  <a:pt x="418" y="49"/>
                  <a:pt x="425" y="46"/>
                  <a:pt x="433" y="46"/>
                </a:cubicBezTo>
                <a:cubicBezTo>
                  <a:pt x="440" y="46"/>
                  <a:pt x="447" y="49"/>
                  <a:pt x="452" y="53"/>
                </a:cubicBezTo>
                <a:cubicBezTo>
                  <a:pt x="451" y="54"/>
                  <a:pt x="450" y="55"/>
                  <a:pt x="450" y="56"/>
                </a:cubicBezTo>
                <a:close/>
                <a:moveTo>
                  <a:pt x="433" y="34"/>
                </a:moveTo>
                <a:cubicBezTo>
                  <a:pt x="425" y="34"/>
                  <a:pt x="419" y="40"/>
                  <a:pt x="419" y="47"/>
                </a:cubicBezTo>
                <a:cubicBezTo>
                  <a:pt x="419" y="47"/>
                  <a:pt x="419" y="48"/>
                  <a:pt x="419" y="48"/>
                </a:cubicBezTo>
                <a:cubicBezTo>
                  <a:pt x="418" y="49"/>
                  <a:pt x="417" y="49"/>
                  <a:pt x="416" y="50"/>
                </a:cubicBezTo>
                <a:cubicBezTo>
                  <a:pt x="415" y="49"/>
                  <a:pt x="415" y="48"/>
                  <a:pt x="415" y="47"/>
                </a:cubicBezTo>
                <a:cubicBezTo>
                  <a:pt x="415" y="42"/>
                  <a:pt x="417" y="38"/>
                  <a:pt x="420" y="35"/>
                </a:cubicBezTo>
                <a:cubicBezTo>
                  <a:pt x="424" y="32"/>
                  <a:pt x="428" y="30"/>
                  <a:pt x="433" y="30"/>
                </a:cubicBezTo>
                <a:cubicBezTo>
                  <a:pt x="437" y="30"/>
                  <a:pt x="442" y="32"/>
                  <a:pt x="445" y="35"/>
                </a:cubicBezTo>
                <a:cubicBezTo>
                  <a:pt x="448" y="38"/>
                  <a:pt x="450" y="42"/>
                  <a:pt x="450" y="47"/>
                </a:cubicBezTo>
                <a:cubicBezTo>
                  <a:pt x="450" y="48"/>
                  <a:pt x="450" y="49"/>
                  <a:pt x="449" y="50"/>
                </a:cubicBezTo>
                <a:cubicBezTo>
                  <a:pt x="448" y="49"/>
                  <a:pt x="447" y="49"/>
                  <a:pt x="446" y="48"/>
                </a:cubicBezTo>
                <a:cubicBezTo>
                  <a:pt x="446" y="48"/>
                  <a:pt x="446" y="47"/>
                  <a:pt x="446" y="47"/>
                </a:cubicBezTo>
                <a:cubicBezTo>
                  <a:pt x="446" y="40"/>
                  <a:pt x="440" y="34"/>
                  <a:pt x="433" y="34"/>
                </a:cubicBezTo>
                <a:close/>
                <a:moveTo>
                  <a:pt x="433" y="43"/>
                </a:moveTo>
                <a:cubicBezTo>
                  <a:pt x="431" y="43"/>
                  <a:pt x="429" y="44"/>
                  <a:pt x="429" y="46"/>
                </a:cubicBezTo>
                <a:cubicBezTo>
                  <a:pt x="427" y="46"/>
                  <a:pt x="426" y="46"/>
                  <a:pt x="425" y="46"/>
                </a:cubicBezTo>
                <a:cubicBezTo>
                  <a:pt x="425" y="42"/>
                  <a:pt x="429" y="39"/>
                  <a:pt x="433" y="39"/>
                </a:cubicBezTo>
                <a:cubicBezTo>
                  <a:pt x="436" y="39"/>
                  <a:pt x="440" y="42"/>
                  <a:pt x="440" y="46"/>
                </a:cubicBezTo>
                <a:cubicBezTo>
                  <a:pt x="439" y="46"/>
                  <a:pt x="438" y="46"/>
                  <a:pt x="437" y="46"/>
                </a:cubicBezTo>
                <a:cubicBezTo>
                  <a:pt x="436" y="44"/>
                  <a:pt x="434" y="43"/>
                  <a:pt x="433" y="43"/>
                </a:cubicBezTo>
                <a:close/>
                <a:moveTo>
                  <a:pt x="435" y="45"/>
                </a:moveTo>
                <a:cubicBezTo>
                  <a:pt x="434" y="45"/>
                  <a:pt x="433" y="45"/>
                  <a:pt x="433" y="45"/>
                </a:cubicBezTo>
                <a:cubicBezTo>
                  <a:pt x="432" y="45"/>
                  <a:pt x="431" y="45"/>
                  <a:pt x="430" y="45"/>
                </a:cubicBezTo>
                <a:cubicBezTo>
                  <a:pt x="430" y="44"/>
                  <a:pt x="431" y="44"/>
                  <a:pt x="433" y="44"/>
                </a:cubicBezTo>
                <a:cubicBezTo>
                  <a:pt x="434" y="44"/>
                  <a:pt x="435" y="44"/>
                  <a:pt x="435" y="45"/>
                </a:cubicBezTo>
                <a:close/>
                <a:moveTo>
                  <a:pt x="433" y="38"/>
                </a:moveTo>
                <a:cubicBezTo>
                  <a:pt x="428" y="38"/>
                  <a:pt x="424" y="42"/>
                  <a:pt x="424" y="46"/>
                </a:cubicBezTo>
                <a:cubicBezTo>
                  <a:pt x="423" y="47"/>
                  <a:pt x="421" y="47"/>
                  <a:pt x="420" y="48"/>
                </a:cubicBezTo>
                <a:cubicBezTo>
                  <a:pt x="420" y="47"/>
                  <a:pt x="420" y="47"/>
                  <a:pt x="420" y="47"/>
                </a:cubicBezTo>
                <a:cubicBezTo>
                  <a:pt x="420" y="44"/>
                  <a:pt x="422" y="41"/>
                  <a:pt x="424" y="38"/>
                </a:cubicBezTo>
                <a:cubicBezTo>
                  <a:pt x="426" y="36"/>
                  <a:pt x="429" y="35"/>
                  <a:pt x="433" y="35"/>
                </a:cubicBezTo>
                <a:cubicBezTo>
                  <a:pt x="436" y="35"/>
                  <a:pt x="439" y="36"/>
                  <a:pt x="441" y="38"/>
                </a:cubicBezTo>
                <a:cubicBezTo>
                  <a:pt x="444" y="41"/>
                  <a:pt x="445" y="44"/>
                  <a:pt x="445" y="47"/>
                </a:cubicBezTo>
                <a:cubicBezTo>
                  <a:pt x="445" y="47"/>
                  <a:pt x="445" y="48"/>
                  <a:pt x="445" y="48"/>
                </a:cubicBezTo>
                <a:cubicBezTo>
                  <a:pt x="444" y="47"/>
                  <a:pt x="442" y="47"/>
                  <a:pt x="441" y="46"/>
                </a:cubicBezTo>
                <a:cubicBezTo>
                  <a:pt x="441" y="42"/>
                  <a:pt x="437" y="38"/>
                  <a:pt x="433" y="38"/>
                </a:cubicBezTo>
                <a:close/>
                <a:moveTo>
                  <a:pt x="454" y="52"/>
                </a:moveTo>
                <a:cubicBezTo>
                  <a:pt x="453" y="52"/>
                  <a:pt x="453" y="53"/>
                  <a:pt x="453" y="53"/>
                </a:cubicBezTo>
                <a:cubicBezTo>
                  <a:pt x="452" y="52"/>
                  <a:pt x="451" y="51"/>
                  <a:pt x="450" y="51"/>
                </a:cubicBezTo>
                <a:cubicBezTo>
                  <a:pt x="451" y="49"/>
                  <a:pt x="451" y="48"/>
                  <a:pt x="451" y="47"/>
                </a:cubicBezTo>
                <a:cubicBezTo>
                  <a:pt x="451" y="37"/>
                  <a:pt x="443" y="29"/>
                  <a:pt x="433" y="29"/>
                </a:cubicBezTo>
                <a:cubicBezTo>
                  <a:pt x="423" y="29"/>
                  <a:pt x="414" y="37"/>
                  <a:pt x="414" y="47"/>
                </a:cubicBezTo>
                <a:cubicBezTo>
                  <a:pt x="414" y="48"/>
                  <a:pt x="415" y="49"/>
                  <a:pt x="415" y="51"/>
                </a:cubicBezTo>
                <a:cubicBezTo>
                  <a:pt x="414" y="51"/>
                  <a:pt x="413" y="52"/>
                  <a:pt x="412" y="53"/>
                </a:cubicBezTo>
                <a:cubicBezTo>
                  <a:pt x="412" y="53"/>
                  <a:pt x="412" y="52"/>
                  <a:pt x="412" y="52"/>
                </a:cubicBezTo>
                <a:cubicBezTo>
                  <a:pt x="411" y="51"/>
                  <a:pt x="411" y="49"/>
                  <a:pt x="411" y="47"/>
                </a:cubicBezTo>
                <a:cubicBezTo>
                  <a:pt x="411" y="41"/>
                  <a:pt x="413" y="36"/>
                  <a:pt x="417" y="32"/>
                </a:cubicBezTo>
                <a:cubicBezTo>
                  <a:pt x="421" y="28"/>
                  <a:pt x="427" y="25"/>
                  <a:pt x="433" y="25"/>
                </a:cubicBezTo>
                <a:cubicBezTo>
                  <a:pt x="439" y="25"/>
                  <a:pt x="444" y="28"/>
                  <a:pt x="448" y="32"/>
                </a:cubicBezTo>
                <a:cubicBezTo>
                  <a:pt x="452" y="36"/>
                  <a:pt x="454" y="41"/>
                  <a:pt x="454" y="47"/>
                </a:cubicBezTo>
                <a:cubicBezTo>
                  <a:pt x="454" y="49"/>
                  <a:pt x="454" y="51"/>
                  <a:pt x="454" y="52"/>
                </a:cubicBezTo>
                <a:close/>
                <a:moveTo>
                  <a:pt x="459" y="49"/>
                </a:moveTo>
                <a:cubicBezTo>
                  <a:pt x="458" y="50"/>
                  <a:pt x="456" y="50"/>
                  <a:pt x="455" y="51"/>
                </a:cubicBezTo>
                <a:cubicBezTo>
                  <a:pt x="455" y="50"/>
                  <a:pt x="455" y="48"/>
                  <a:pt x="455" y="47"/>
                </a:cubicBezTo>
                <a:cubicBezTo>
                  <a:pt x="455" y="34"/>
                  <a:pt x="445" y="24"/>
                  <a:pt x="433" y="24"/>
                </a:cubicBezTo>
                <a:cubicBezTo>
                  <a:pt x="420" y="24"/>
                  <a:pt x="410" y="34"/>
                  <a:pt x="410" y="47"/>
                </a:cubicBezTo>
                <a:cubicBezTo>
                  <a:pt x="410" y="49"/>
                  <a:pt x="410" y="50"/>
                  <a:pt x="410" y="51"/>
                </a:cubicBezTo>
                <a:cubicBezTo>
                  <a:pt x="409" y="50"/>
                  <a:pt x="408" y="50"/>
                  <a:pt x="406" y="49"/>
                </a:cubicBezTo>
                <a:cubicBezTo>
                  <a:pt x="406" y="48"/>
                  <a:pt x="406" y="48"/>
                  <a:pt x="406" y="47"/>
                </a:cubicBezTo>
                <a:cubicBezTo>
                  <a:pt x="406" y="40"/>
                  <a:pt x="409" y="33"/>
                  <a:pt x="414" y="28"/>
                </a:cubicBezTo>
                <a:cubicBezTo>
                  <a:pt x="419" y="23"/>
                  <a:pt x="425" y="20"/>
                  <a:pt x="433" y="20"/>
                </a:cubicBezTo>
                <a:cubicBezTo>
                  <a:pt x="440" y="20"/>
                  <a:pt x="447" y="23"/>
                  <a:pt x="451" y="28"/>
                </a:cubicBezTo>
                <a:cubicBezTo>
                  <a:pt x="456" y="33"/>
                  <a:pt x="459" y="40"/>
                  <a:pt x="459" y="47"/>
                </a:cubicBezTo>
                <a:cubicBezTo>
                  <a:pt x="459" y="48"/>
                  <a:pt x="459" y="48"/>
                  <a:pt x="459" y="49"/>
                </a:cubicBezTo>
                <a:close/>
                <a:moveTo>
                  <a:pt x="474" y="45"/>
                </a:moveTo>
                <a:cubicBezTo>
                  <a:pt x="473" y="45"/>
                  <a:pt x="472" y="45"/>
                  <a:pt x="471" y="45"/>
                </a:cubicBezTo>
                <a:cubicBezTo>
                  <a:pt x="471" y="44"/>
                  <a:pt x="472" y="44"/>
                  <a:pt x="474" y="44"/>
                </a:cubicBezTo>
                <a:cubicBezTo>
                  <a:pt x="475" y="44"/>
                  <a:pt x="476" y="44"/>
                  <a:pt x="476" y="45"/>
                </a:cubicBezTo>
                <a:cubicBezTo>
                  <a:pt x="476" y="45"/>
                  <a:pt x="475" y="45"/>
                  <a:pt x="474" y="45"/>
                </a:cubicBezTo>
                <a:close/>
                <a:moveTo>
                  <a:pt x="478" y="46"/>
                </a:moveTo>
                <a:cubicBezTo>
                  <a:pt x="477" y="44"/>
                  <a:pt x="475" y="43"/>
                  <a:pt x="474" y="43"/>
                </a:cubicBezTo>
                <a:cubicBezTo>
                  <a:pt x="472" y="43"/>
                  <a:pt x="470" y="44"/>
                  <a:pt x="470" y="46"/>
                </a:cubicBezTo>
                <a:cubicBezTo>
                  <a:pt x="468" y="46"/>
                  <a:pt x="467" y="46"/>
                  <a:pt x="466" y="46"/>
                </a:cubicBezTo>
                <a:cubicBezTo>
                  <a:pt x="467" y="42"/>
                  <a:pt x="470" y="39"/>
                  <a:pt x="474" y="39"/>
                </a:cubicBezTo>
                <a:cubicBezTo>
                  <a:pt x="478" y="39"/>
                  <a:pt x="481" y="42"/>
                  <a:pt x="481" y="46"/>
                </a:cubicBezTo>
                <a:cubicBezTo>
                  <a:pt x="480" y="46"/>
                  <a:pt x="479" y="46"/>
                  <a:pt x="478" y="46"/>
                </a:cubicBezTo>
                <a:close/>
                <a:moveTo>
                  <a:pt x="482" y="47"/>
                </a:moveTo>
                <a:cubicBezTo>
                  <a:pt x="482" y="47"/>
                  <a:pt x="482" y="46"/>
                  <a:pt x="482" y="46"/>
                </a:cubicBezTo>
                <a:cubicBezTo>
                  <a:pt x="482" y="42"/>
                  <a:pt x="478" y="38"/>
                  <a:pt x="474" y="38"/>
                </a:cubicBezTo>
                <a:cubicBezTo>
                  <a:pt x="469" y="38"/>
                  <a:pt x="465" y="42"/>
                  <a:pt x="465" y="46"/>
                </a:cubicBezTo>
                <a:cubicBezTo>
                  <a:pt x="465" y="46"/>
                  <a:pt x="465" y="46"/>
                  <a:pt x="465" y="46"/>
                </a:cubicBezTo>
                <a:cubicBezTo>
                  <a:pt x="465" y="44"/>
                  <a:pt x="465" y="42"/>
                  <a:pt x="464" y="39"/>
                </a:cubicBezTo>
                <a:cubicBezTo>
                  <a:pt x="464" y="39"/>
                  <a:pt x="465" y="39"/>
                  <a:pt x="465" y="38"/>
                </a:cubicBezTo>
                <a:cubicBezTo>
                  <a:pt x="467" y="36"/>
                  <a:pt x="470" y="35"/>
                  <a:pt x="474" y="35"/>
                </a:cubicBezTo>
                <a:cubicBezTo>
                  <a:pt x="477" y="35"/>
                  <a:pt x="480" y="36"/>
                  <a:pt x="482" y="38"/>
                </a:cubicBezTo>
                <a:cubicBezTo>
                  <a:pt x="483" y="39"/>
                  <a:pt x="483" y="39"/>
                  <a:pt x="483" y="39"/>
                </a:cubicBezTo>
                <a:cubicBezTo>
                  <a:pt x="483" y="42"/>
                  <a:pt x="482" y="44"/>
                  <a:pt x="482" y="47"/>
                </a:cubicBezTo>
                <a:close/>
                <a:moveTo>
                  <a:pt x="484" y="38"/>
                </a:moveTo>
                <a:cubicBezTo>
                  <a:pt x="481" y="35"/>
                  <a:pt x="478" y="34"/>
                  <a:pt x="474" y="34"/>
                </a:cubicBezTo>
                <a:cubicBezTo>
                  <a:pt x="470" y="34"/>
                  <a:pt x="466" y="35"/>
                  <a:pt x="464" y="38"/>
                </a:cubicBezTo>
                <a:cubicBezTo>
                  <a:pt x="463" y="37"/>
                  <a:pt x="463" y="35"/>
                  <a:pt x="462" y="34"/>
                </a:cubicBezTo>
                <a:cubicBezTo>
                  <a:pt x="465" y="31"/>
                  <a:pt x="469" y="30"/>
                  <a:pt x="474" y="30"/>
                </a:cubicBezTo>
                <a:cubicBezTo>
                  <a:pt x="478" y="30"/>
                  <a:pt x="482" y="31"/>
                  <a:pt x="485" y="34"/>
                </a:cubicBezTo>
                <a:cubicBezTo>
                  <a:pt x="484" y="35"/>
                  <a:pt x="484" y="37"/>
                  <a:pt x="484" y="38"/>
                </a:cubicBezTo>
                <a:close/>
                <a:moveTo>
                  <a:pt x="474" y="25"/>
                </a:moveTo>
                <a:cubicBezTo>
                  <a:pt x="479" y="25"/>
                  <a:pt x="483" y="27"/>
                  <a:pt x="487" y="30"/>
                </a:cubicBezTo>
                <a:cubicBezTo>
                  <a:pt x="487" y="31"/>
                  <a:pt x="486" y="32"/>
                  <a:pt x="485" y="33"/>
                </a:cubicBezTo>
                <a:cubicBezTo>
                  <a:pt x="482" y="30"/>
                  <a:pt x="478" y="29"/>
                  <a:pt x="474" y="29"/>
                </a:cubicBezTo>
                <a:cubicBezTo>
                  <a:pt x="469" y="29"/>
                  <a:pt x="465" y="30"/>
                  <a:pt x="462" y="33"/>
                </a:cubicBezTo>
                <a:cubicBezTo>
                  <a:pt x="461" y="32"/>
                  <a:pt x="461" y="31"/>
                  <a:pt x="460" y="30"/>
                </a:cubicBezTo>
                <a:cubicBezTo>
                  <a:pt x="464" y="27"/>
                  <a:pt x="469" y="25"/>
                  <a:pt x="474" y="25"/>
                </a:cubicBezTo>
                <a:close/>
                <a:moveTo>
                  <a:pt x="455" y="25"/>
                </a:moveTo>
                <a:cubicBezTo>
                  <a:pt x="460" y="30"/>
                  <a:pt x="464" y="38"/>
                  <a:pt x="464" y="47"/>
                </a:cubicBezTo>
                <a:cubicBezTo>
                  <a:pt x="463" y="47"/>
                  <a:pt x="461" y="48"/>
                  <a:pt x="460" y="48"/>
                </a:cubicBezTo>
                <a:cubicBezTo>
                  <a:pt x="460" y="48"/>
                  <a:pt x="460" y="47"/>
                  <a:pt x="460" y="47"/>
                </a:cubicBezTo>
                <a:cubicBezTo>
                  <a:pt x="460" y="32"/>
                  <a:pt x="448" y="19"/>
                  <a:pt x="433" y="19"/>
                </a:cubicBezTo>
                <a:cubicBezTo>
                  <a:pt x="417" y="19"/>
                  <a:pt x="405" y="32"/>
                  <a:pt x="405" y="47"/>
                </a:cubicBezTo>
                <a:cubicBezTo>
                  <a:pt x="405" y="47"/>
                  <a:pt x="405" y="48"/>
                  <a:pt x="405" y="48"/>
                </a:cubicBezTo>
                <a:cubicBezTo>
                  <a:pt x="404" y="48"/>
                  <a:pt x="403" y="47"/>
                  <a:pt x="401" y="47"/>
                </a:cubicBezTo>
                <a:cubicBezTo>
                  <a:pt x="401" y="38"/>
                  <a:pt x="405" y="30"/>
                  <a:pt x="410" y="25"/>
                </a:cubicBezTo>
                <a:cubicBezTo>
                  <a:pt x="416" y="19"/>
                  <a:pt x="424" y="16"/>
                  <a:pt x="433" y="16"/>
                </a:cubicBezTo>
                <a:cubicBezTo>
                  <a:pt x="441" y="16"/>
                  <a:pt x="449" y="19"/>
                  <a:pt x="455" y="25"/>
                </a:cubicBezTo>
                <a:close/>
                <a:moveTo>
                  <a:pt x="474" y="15"/>
                </a:moveTo>
                <a:cubicBezTo>
                  <a:pt x="473" y="15"/>
                  <a:pt x="472" y="15"/>
                  <a:pt x="471" y="15"/>
                </a:cubicBezTo>
                <a:cubicBezTo>
                  <a:pt x="471" y="14"/>
                  <a:pt x="472" y="13"/>
                  <a:pt x="474" y="13"/>
                </a:cubicBezTo>
                <a:cubicBezTo>
                  <a:pt x="475" y="13"/>
                  <a:pt x="476" y="14"/>
                  <a:pt x="476" y="15"/>
                </a:cubicBezTo>
                <a:cubicBezTo>
                  <a:pt x="476" y="15"/>
                  <a:pt x="475" y="15"/>
                  <a:pt x="474" y="15"/>
                </a:cubicBezTo>
                <a:close/>
                <a:moveTo>
                  <a:pt x="478" y="15"/>
                </a:moveTo>
                <a:cubicBezTo>
                  <a:pt x="477" y="13"/>
                  <a:pt x="475" y="12"/>
                  <a:pt x="474" y="12"/>
                </a:cubicBezTo>
                <a:cubicBezTo>
                  <a:pt x="472" y="12"/>
                  <a:pt x="470" y="13"/>
                  <a:pt x="470" y="15"/>
                </a:cubicBezTo>
                <a:cubicBezTo>
                  <a:pt x="468" y="15"/>
                  <a:pt x="467" y="15"/>
                  <a:pt x="466" y="16"/>
                </a:cubicBezTo>
                <a:cubicBezTo>
                  <a:pt x="466" y="12"/>
                  <a:pt x="470" y="9"/>
                  <a:pt x="474" y="9"/>
                </a:cubicBezTo>
                <a:cubicBezTo>
                  <a:pt x="478" y="9"/>
                  <a:pt x="481" y="12"/>
                  <a:pt x="481" y="16"/>
                </a:cubicBezTo>
                <a:cubicBezTo>
                  <a:pt x="480" y="15"/>
                  <a:pt x="479" y="15"/>
                  <a:pt x="478" y="15"/>
                </a:cubicBezTo>
                <a:close/>
                <a:moveTo>
                  <a:pt x="486" y="17"/>
                </a:moveTo>
                <a:cubicBezTo>
                  <a:pt x="485" y="17"/>
                  <a:pt x="483" y="16"/>
                  <a:pt x="482" y="16"/>
                </a:cubicBezTo>
                <a:cubicBezTo>
                  <a:pt x="482" y="11"/>
                  <a:pt x="478" y="8"/>
                  <a:pt x="474" y="8"/>
                </a:cubicBezTo>
                <a:cubicBezTo>
                  <a:pt x="469" y="8"/>
                  <a:pt x="465" y="11"/>
                  <a:pt x="465" y="16"/>
                </a:cubicBezTo>
                <a:cubicBezTo>
                  <a:pt x="464" y="16"/>
                  <a:pt x="463" y="17"/>
                  <a:pt x="461" y="17"/>
                </a:cubicBezTo>
                <a:cubicBezTo>
                  <a:pt x="461" y="17"/>
                  <a:pt x="461" y="16"/>
                  <a:pt x="461" y="16"/>
                </a:cubicBezTo>
                <a:cubicBezTo>
                  <a:pt x="461" y="13"/>
                  <a:pt x="463" y="10"/>
                  <a:pt x="465" y="7"/>
                </a:cubicBezTo>
                <a:cubicBezTo>
                  <a:pt x="467" y="5"/>
                  <a:pt x="470" y="4"/>
                  <a:pt x="474" y="4"/>
                </a:cubicBezTo>
                <a:cubicBezTo>
                  <a:pt x="477" y="4"/>
                  <a:pt x="480" y="5"/>
                  <a:pt x="482" y="7"/>
                </a:cubicBezTo>
                <a:cubicBezTo>
                  <a:pt x="485" y="10"/>
                  <a:pt x="486" y="13"/>
                  <a:pt x="486" y="16"/>
                </a:cubicBezTo>
                <a:cubicBezTo>
                  <a:pt x="486" y="16"/>
                  <a:pt x="486" y="17"/>
                  <a:pt x="486" y="17"/>
                </a:cubicBezTo>
                <a:close/>
                <a:moveTo>
                  <a:pt x="482" y="0"/>
                </a:moveTo>
                <a:cubicBezTo>
                  <a:pt x="480" y="0"/>
                  <a:pt x="480" y="0"/>
                  <a:pt x="480" y="0"/>
                </a:cubicBezTo>
                <a:cubicBezTo>
                  <a:pt x="482" y="1"/>
                  <a:pt x="484" y="2"/>
                  <a:pt x="486" y="4"/>
                </a:cubicBezTo>
                <a:cubicBezTo>
                  <a:pt x="487" y="5"/>
                  <a:pt x="488" y="6"/>
                  <a:pt x="488" y="7"/>
                </a:cubicBezTo>
                <a:cubicBezTo>
                  <a:pt x="488" y="6"/>
                  <a:pt x="488" y="6"/>
                  <a:pt x="488" y="6"/>
                </a:cubicBezTo>
                <a:cubicBezTo>
                  <a:pt x="487" y="3"/>
                  <a:pt x="485" y="2"/>
                  <a:pt x="482" y="0"/>
                </a:cubicBezTo>
                <a:close/>
                <a:moveTo>
                  <a:pt x="488" y="0"/>
                </a:moveTo>
                <a:cubicBezTo>
                  <a:pt x="488" y="0"/>
                  <a:pt x="488" y="0"/>
                  <a:pt x="488" y="0"/>
                </a:cubicBezTo>
                <a:cubicBezTo>
                  <a:pt x="488" y="0"/>
                  <a:pt x="488" y="0"/>
                  <a:pt x="488" y="0"/>
                </a:cubicBezTo>
                <a:close/>
                <a:moveTo>
                  <a:pt x="350" y="81"/>
                </a:moveTo>
                <a:cubicBezTo>
                  <a:pt x="339" y="81"/>
                  <a:pt x="329" y="88"/>
                  <a:pt x="325" y="98"/>
                </a:cubicBezTo>
                <a:cubicBezTo>
                  <a:pt x="326" y="98"/>
                  <a:pt x="326" y="98"/>
                  <a:pt x="326" y="98"/>
                </a:cubicBezTo>
                <a:cubicBezTo>
                  <a:pt x="328" y="95"/>
                  <a:pt x="329" y="92"/>
                  <a:pt x="332" y="90"/>
                </a:cubicBezTo>
                <a:cubicBezTo>
                  <a:pt x="336" y="85"/>
                  <a:pt x="343" y="82"/>
                  <a:pt x="350" y="82"/>
                </a:cubicBezTo>
                <a:cubicBezTo>
                  <a:pt x="358" y="82"/>
                  <a:pt x="364" y="85"/>
                  <a:pt x="369" y="90"/>
                </a:cubicBezTo>
                <a:cubicBezTo>
                  <a:pt x="371" y="92"/>
                  <a:pt x="373" y="95"/>
                  <a:pt x="374" y="98"/>
                </a:cubicBezTo>
                <a:cubicBezTo>
                  <a:pt x="376" y="98"/>
                  <a:pt x="376" y="98"/>
                  <a:pt x="376" y="98"/>
                </a:cubicBezTo>
                <a:cubicBezTo>
                  <a:pt x="371" y="88"/>
                  <a:pt x="362" y="81"/>
                  <a:pt x="350" y="81"/>
                </a:cubicBezTo>
                <a:close/>
                <a:moveTo>
                  <a:pt x="302" y="98"/>
                </a:moveTo>
                <a:cubicBezTo>
                  <a:pt x="304" y="98"/>
                  <a:pt x="304" y="98"/>
                  <a:pt x="304" y="98"/>
                </a:cubicBezTo>
                <a:cubicBezTo>
                  <a:pt x="305" y="97"/>
                  <a:pt x="307" y="96"/>
                  <a:pt x="309" y="96"/>
                </a:cubicBezTo>
                <a:cubicBezTo>
                  <a:pt x="311" y="96"/>
                  <a:pt x="313" y="97"/>
                  <a:pt x="315" y="98"/>
                </a:cubicBezTo>
                <a:cubicBezTo>
                  <a:pt x="317" y="98"/>
                  <a:pt x="317" y="98"/>
                  <a:pt x="317" y="98"/>
                </a:cubicBezTo>
                <a:cubicBezTo>
                  <a:pt x="315" y="96"/>
                  <a:pt x="312" y="95"/>
                  <a:pt x="309" y="95"/>
                </a:cubicBezTo>
                <a:cubicBezTo>
                  <a:pt x="306" y="95"/>
                  <a:pt x="304" y="96"/>
                  <a:pt x="302" y="98"/>
                </a:cubicBezTo>
                <a:close/>
                <a:moveTo>
                  <a:pt x="343" y="98"/>
                </a:moveTo>
                <a:cubicBezTo>
                  <a:pt x="345" y="98"/>
                  <a:pt x="345" y="98"/>
                  <a:pt x="345" y="98"/>
                </a:cubicBezTo>
                <a:cubicBezTo>
                  <a:pt x="346" y="97"/>
                  <a:pt x="348" y="96"/>
                  <a:pt x="350" y="96"/>
                </a:cubicBezTo>
                <a:cubicBezTo>
                  <a:pt x="352" y="96"/>
                  <a:pt x="354" y="97"/>
                  <a:pt x="356" y="98"/>
                </a:cubicBezTo>
                <a:cubicBezTo>
                  <a:pt x="358" y="98"/>
                  <a:pt x="358" y="98"/>
                  <a:pt x="358" y="98"/>
                </a:cubicBezTo>
                <a:cubicBezTo>
                  <a:pt x="356" y="96"/>
                  <a:pt x="353" y="95"/>
                  <a:pt x="350" y="95"/>
                </a:cubicBezTo>
                <a:cubicBezTo>
                  <a:pt x="348" y="95"/>
                  <a:pt x="345" y="96"/>
                  <a:pt x="343" y="98"/>
                </a:cubicBezTo>
                <a:close/>
                <a:moveTo>
                  <a:pt x="268" y="81"/>
                </a:moveTo>
                <a:cubicBezTo>
                  <a:pt x="257" y="81"/>
                  <a:pt x="247" y="88"/>
                  <a:pt x="243" y="98"/>
                </a:cubicBezTo>
                <a:cubicBezTo>
                  <a:pt x="244" y="98"/>
                  <a:pt x="244" y="98"/>
                  <a:pt x="244" y="98"/>
                </a:cubicBezTo>
                <a:cubicBezTo>
                  <a:pt x="245" y="95"/>
                  <a:pt x="247" y="92"/>
                  <a:pt x="249" y="90"/>
                </a:cubicBezTo>
                <a:cubicBezTo>
                  <a:pt x="254" y="85"/>
                  <a:pt x="261" y="82"/>
                  <a:pt x="268" y="82"/>
                </a:cubicBezTo>
                <a:cubicBezTo>
                  <a:pt x="275" y="82"/>
                  <a:pt x="282" y="85"/>
                  <a:pt x="287" y="90"/>
                </a:cubicBezTo>
                <a:cubicBezTo>
                  <a:pt x="289" y="92"/>
                  <a:pt x="291" y="95"/>
                  <a:pt x="292" y="98"/>
                </a:cubicBezTo>
                <a:cubicBezTo>
                  <a:pt x="293" y="98"/>
                  <a:pt x="293" y="98"/>
                  <a:pt x="293" y="98"/>
                </a:cubicBezTo>
                <a:cubicBezTo>
                  <a:pt x="289" y="88"/>
                  <a:pt x="279" y="81"/>
                  <a:pt x="268" y="81"/>
                </a:cubicBezTo>
                <a:close/>
                <a:moveTo>
                  <a:pt x="350" y="86"/>
                </a:moveTo>
                <a:cubicBezTo>
                  <a:pt x="342" y="86"/>
                  <a:pt x="334" y="91"/>
                  <a:pt x="331" y="98"/>
                </a:cubicBezTo>
                <a:cubicBezTo>
                  <a:pt x="332" y="98"/>
                  <a:pt x="332" y="98"/>
                  <a:pt x="332" y="98"/>
                </a:cubicBezTo>
                <a:cubicBezTo>
                  <a:pt x="333" y="96"/>
                  <a:pt x="334" y="94"/>
                  <a:pt x="335" y="93"/>
                </a:cubicBezTo>
                <a:cubicBezTo>
                  <a:pt x="339" y="89"/>
                  <a:pt x="344" y="87"/>
                  <a:pt x="350" y="87"/>
                </a:cubicBezTo>
                <a:cubicBezTo>
                  <a:pt x="356" y="87"/>
                  <a:pt x="362" y="89"/>
                  <a:pt x="366" y="93"/>
                </a:cubicBezTo>
                <a:cubicBezTo>
                  <a:pt x="367" y="94"/>
                  <a:pt x="368" y="96"/>
                  <a:pt x="369" y="98"/>
                </a:cubicBezTo>
                <a:cubicBezTo>
                  <a:pt x="370" y="98"/>
                  <a:pt x="370" y="98"/>
                  <a:pt x="370" y="98"/>
                </a:cubicBezTo>
                <a:cubicBezTo>
                  <a:pt x="366" y="91"/>
                  <a:pt x="359" y="86"/>
                  <a:pt x="350" y="86"/>
                </a:cubicBezTo>
                <a:close/>
                <a:moveTo>
                  <a:pt x="268" y="86"/>
                </a:moveTo>
                <a:cubicBezTo>
                  <a:pt x="260" y="86"/>
                  <a:pt x="252" y="91"/>
                  <a:pt x="248" y="98"/>
                </a:cubicBezTo>
                <a:cubicBezTo>
                  <a:pt x="249" y="98"/>
                  <a:pt x="249" y="98"/>
                  <a:pt x="249" y="98"/>
                </a:cubicBezTo>
                <a:cubicBezTo>
                  <a:pt x="250" y="96"/>
                  <a:pt x="251" y="94"/>
                  <a:pt x="253" y="93"/>
                </a:cubicBezTo>
                <a:cubicBezTo>
                  <a:pt x="257" y="89"/>
                  <a:pt x="262" y="87"/>
                  <a:pt x="268" y="87"/>
                </a:cubicBezTo>
                <a:cubicBezTo>
                  <a:pt x="274" y="87"/>
                  <a:pt x="279" y="89"/>
                  <a:pt x="283" y="93"/>
                </a:cubicBezTo>
                <a:cubicBezTo>
                  <a:pt x="285" y="94"/>
                  <a:pt x="286" y="96"/>
                  <a:pt x="287" y="98"/>
                </a:cubicBezTo>
                <a:cubicBezTo>
                  <a:pt x="288" y="98"/>
                  <a:pt x="288" y="98"/>
                  <a:pt x="288" y="98"/>
                </a:cubicBezTo>
                <a:cubicBezTo>
                  <a:pt x="284" y="91"/>
                  <a:pt x="277" y="86"/>
                  <a:pt x="268" y="86"/>
                </a:cubicBezTo>
                <a:close/>
                <a:moveTo>
                  <a:pt x="384" y="98"/>
                </a:moveTo>
                <a:cubicBezTo>
                  <a:pt x="386" y="98"/>
                  <a:pt x="386" y="98"/>
                  <a:pt x="386" y="98"/>
                </a:cubicBezTo>
                <a:cubicBezTo>
                  <a:pt x="388" y="97"/>
                  <a:pt x="389" y="96"/>
                  <a:pt x="391" y="96"/>
                </a:cubicBezTo>
                <a:cubicBezTo>
                  <a:pt x="393" y="96"/>
                  <a:pt x="395" y="97"/>
                  <a:pt x="397" y="98"/>
                </a:cubicBezTo>
                <a:cubicBezTo>
                  <a:pt x="399" y="98"/>
                  <a:pt x="399" y="98"/>
                  <a:pt x="399" y="98"/>
                </a:cubicBezTo>
                <a:cubicBezTo>
                  <a:pt x="397" y="96"/>
                  <a:pt x="394" y="95"/>
                  <a:pt x="391" y="95"/>
                </a:cubicBezTo>
                <a:cubicBezTo>
                  <a:pt x="389" y="95"/>
                  <a:pt x="386" y="96"/>
                  <a:pt x="384" y="98"/>
                </a:cubicBezTo>
                <a:close/>
                <a:moveTo>
                  <a:pt x="350" y="90"/>
                </a:moveTo>
                <a:cubicBezTo>
                  <a:pt x="344" y="90"/>
                  <a:pt x="339" y="93"/>
                  <a:pt x="336" y="98"/>
                </a:cubicBezTo>
                <a:cubicBezTo>
                  <a:pt x="337" y="98"/>
                  <a:pt x="337" y="98"/>
                  <a:pt x="337" y="98"/>
                </a:cubicBezTo>
                <a:cubicBezTo>
                  <a:pt x="337" y="97"/>
                  <a:pt x="338" y="97"/>
                  <a:pt x="338" y="96"/>
                </a:cubicBezTo>
                <a:cubicBezTo>
                  <a:pt x="341" y="93"/>
                  <a:pt x="346" y="91"/>
                  <a:pt x="350" y="91"/>
                </a:cubicBezTo>
                <a:cubicBezTo>
                  <a:pt x="355" y="91"/>
                  <a:pt x="359" y="93"/>
                  <a:pt x="363" y="96"/>
                </a:cubicBezTo>
                <a:cubicBezTo>
                  <a:pt x="363" y="97"/>
                  <a:pt x="363" y="97"/>
                  <a:pt x="364" y="98"/>
                </a:cubicBezTo>
                <a:cubicBezTo>
                  <a:pt x="365" y="98"/>
                  <a:pt x="365" y="98"/>
                  <a:pt x="365" y="98"/>
                </a:cubicBezTo>
                <a:cubicBezTo>
                  <a:pt x="362" y="93"/>
                  <a:pt x="356" y="90"/>
                  <a:pt x="350" y="9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  <a:alpha val="36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9" name="Rechteck 8"/>
          <p:cNvSpPr/>
          <p:nvPr userDrawn="1"/>
        </p:nvSpPr>
        <p:spPr>
          <a:xfrm>
            <a:off x="1" y="0"/>
            <a:ext cx="10789920" cy="57620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69237" y="365125"/>
            <a:ext cx="100013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69237" y="2055812"/>
            <a:ext cx="10001346" cy="3500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14" name="Freihandform 13" descr="Grafik im Design 'Abstrakt'"/>
          <p:cNvSpPr>
            <a:spLocks noChangeAspect="1" noEditPoints="1"/>
          </p:cNvSpPr>
          <p:nvPr userDrawn="1"/>
        </p:nvSpPr>
        <p:spPr bwMode="auto">
          <a:xfrm>
            <a:off x="10925635" y="0"/>
            <a:ext cx="1266365" cy="2130015"/>
          </a:xfrm>
          <a:custGeom>
            <a:avLst/>
            <a:gdLst>
              <a:gd name="T0" fmla="*/ 71 w 168"/>
              <a:gd name="T1" fmla="*/ 284 h 291"/>
              <a:gd name="T2" fmla="*/ 84 w 168"/>
              <a:gd name="T3" fmla="*/ 274 h 291"/>
              <a:gd name="T4" fmla="*/ 97 w 168"/>
              <a:gd name="T5" fmla="*/ 20 h 291"/>
              <a:gd name="T6" fmla="*/ 20 w 168"/>
              <a:gd name="T7" fmla="*/ 23 h 291"/>
              <a:gd name="T8" fmla="*/ 24 w 168"/>
              <a:gd name="T9" fmla="*/ 28 h 291"/>
              <a:gd name="T10" fmla="*/ 9 w 168"/>
              <a:gd name="T11" fmla="*/ 49 h 291"/>
              <a:gd name="T12" fmla="*/ 5 w 168"/>
              <a:gd name="T13" fmla="*/ 79 h 291"/>
              <a:gd name="T14" fmla="*/ 0 w 168"/>
              <a:gd name="T15" fmla="*/ 99 h 291"/>
              <a:gd name="T16" fmla="*/ 1 w 168"/>
              <a:gd name="T17" fmla="*/ 130 h 291"/>
              <a:gd name="T18" fmla="*/ 0 w 168"/>
              <a:gd name="T19" fmla="*/ 155 h 291"/>
              <a:gd name="T20" fmla="*/ 13 w 168"/>
              <a:gd name="T21" fmla="*/ 190 h 291"/>
              <a:gd name="T22" fmla="*/ 0 w 168"/>
              <a:gd name="T23" fmla="*/ 212 h 291"/>
              <a:gd name="T24" fmla="*/ 0 w 168"/>
              <a:gd name="T25" fmla="*/ 238 h 291"/>
              <a:gd name="T26" fmla="*/ 34 w 168"/>
              <a:gd name="T27" fmla="*/ 287 h 291"/>
              <a:gd name="T28" fmla="*/ 166 w 168"/>
              <a:gd name="T29" fmla="*/ 248 h 291"/>
              <a:gd name="T30" fmla="*/ 149 w 168"/>
              <a:gd name="T31" fmla="*/ 235 h 291"/>
              <a:gd name="T32" fmla="*/ 157 w 168"/>
              <a:gd name="T33" fmla="*/ 203 h 291"/>
              <a:gd name="T34" fmla="*/ 154 w 168"/>
              <a:gd name="T35" fmla="*/ 174 h 291"/>
              <a:gd name="T36" fmla="*/ 166 w 168"/>
              <a:gd name="T37" fmla="*/ 139 h 291"/>
              <a:gd name="T38" fmla="*/ 168 w 168"/>
              <a:gd name="T39" fmla="*/ 109 h 291"/>
              <a:gd name="T40" fmla="*/ 166 w 168"/>
              <a:gd name="T41" fmla="*/ 84 h 291"/>
              <a:gd name="T42" fmla="*/ 168 w 168"/>
              <a:gd name="T43" fmla="*/ 53 h 291"/>
              <a:gd name="T44" fmla="*/ 168 w 168"/>
              <a:gd name="T45" fmla="*/ 27 h 291"/>
              <a:gd name="T46" fmla="*/ 137 w 168"/>
              <a:gd name="T47" fmla="*/ 7 h 291"/>
              <a:gd name="T48" fmla="*/ 84 w 168"/>
              <a:gd name="T49" fmla="*/ 11 h 291"/>
              <a:gd name="T50" fmla="*/ 84 w 168"/>
              <a:gd name="T51" fmla="*/ 84 h 291"/>
              <a:gd name="T52" fmla="*/ 110 w 168"/>
              <a:gd name="T53" fmla="*/ 175 h 291"/>
              <a:gd name="T54" fmla="*/ 67 w 168"/>
              <a:gd name="T55" fmla="*/ 244 h 291"/>
              <a:gd name="T56" fmla="*/ 96 w 168"/>
              <a:gd name="T57" fmla="*/ 235 h 291"/>
              <a:gd name="T58" fmla="*/ 72 w 168"/>
              <a:gd name="T59" fmla="*/ 191 h 291"/>
              <a:gd name="T60" fmla="*/ 88 w 168"/>
              <a:gd name="T61" fmla="*/ 172 h 291"/>
              <a:gd name="T62" fmla="*/ 87 w 168"/>
              <a:gd name="T63" fmla="*/ 141 h 291"/>
              <a:gd name="T64" fmla="*/ 66 w 168"/>
              <a:gd name="T65" fmla="*/ 111 h 291"/>
              <a:gd name="T66" fmla="*/ 105 w 168"/>
              <a:gd name="T67" fmla="*/ 117 h 291"/>
              <a:gd name="T68" fmla="*/ 100 w 168"/>
              <a:gd name="T69" fmla="*/ 60 h 291"/>
              <a:gd name="T70" fmla="*/ 92 w 168"/>
              <a:gd name="T71" fmla="*/ 49 h 291"/>
              <a:gd name="T72" fmla="*/ 30 w 168"/>
              <a:gd name="T73" fmla="*/ 20 h 291"/>
              <a:gd name="T74" fmla="*/ 45 w 168"/>
              <a:gd name="T75" fmla="*/ 48 h 291"/>
              <a:gd name="T76" fmla="*/ 58 w 168"/>
              <a:gd name="T77" fmla="*/ 65 h 291"/>
              <a:gd name="T78" fmla="*/ 55 w 168"/>
              <a:gd name="T79" fmla="*/ 81 h 291"/>
              <a:gd name="T80" fmla="*/ 34 w 168"/>
              <a:gd name="T81" fmla="*/ 111 h 291"/>
              <a:gd name="T82" fmla="*/ 43 w 168"/>
              <a:gd name="T83" fmla="*/ 124 h 291"/>
              <a:gd name="T84" fmla="*/ 60 w 168"/>
              <a:gd name="T85" fmla="*/ 151 h 291"/>
              <a:gd name="T86" fmla="*/ 52 w 168"/>
              <a:gd name="T87" fmla="*/ 165 h 291"/>
              <a:gd name="T88" fmla="*/ 43 w 168"/>
              <a:gd name="T89" fmla="*/ 190 h 291"/>
              <a:gd name="T90" fmla="*/ 43 w 168"/>
              <a:gd name="T91" fmla="*/ 208 h 291"/>
              <a:gd name="T92" fmla="*/ 43 w 168"/>
              <a:gd name="T93" fmla="*/ 283 h 291"/>
              <a:gd name="T94" fmla="*/ 50 w 168"/>
              <a:gd name="T95" fmla="*/ 265 h 291"/>
              <a:gd name="T96" fmla="*/ 61 w 168"/>
              <a:gd name="T97" fmla="*/ 247 h 291"/>
              <a:gd name="T98" fmla="*/ 135 w 168"/>
              <a:gd name="T99" fmla="*/ 287 h 291"/>
              <a:gd name="T100" fmla="*/ 122 w 168"/>
              <a:gd name="T101" fmla="*/ 264 h 291"/>
              <a:gd name="T102" fmla="*/ 152 w 168"/>
              <a:gd name="T103" fmla="*/ 267 h 291"/>
              <a:gd name="T104" fmla="*/ 125 w 168"/>
              <a:gd name="T105" fmla="*/ 213 h 291"/>
              <a:gd name="T106" fmla="*/ 112 w 168"/>
              <a:gd name="T107" fmla="*/ 205 h 291"/>
              <a:gd name="T108" fmla="*/ 93 w 168"/>
              <a:gd name="T109" fmla="*/ 204 h 291"/>
              <a:gd name="T110" fmla="*/ 111 w 168"/>
              <a:gd name="T111" fmla="*/ 155 h 291"/>
              <a:gd name="T112" fmla="*/ 137 w 168"/>
              <a:gd name="T113" fmla="*/ 142 h 291"/>
              <a:gd name="T114" fmla="*/ 121 w 168"/>
              <a:gd name="T115" fmla="*/ 110 h 291"/>
              <a:gd name="T116" fmla="*/ 125 w 168"/>
              <a:gd name="T117" fmla="*/ 84 h 291"/>
              <a:gd name="T118" fmla="*/ 143 w 168"/>
              <a:gd name="T119" fmla="*/ 84 h 291"/>
              <a:gd name="T120" fmla="*/ 128 w 168"/>
              <a:gd name="T121" fmla="*/ 48 h 291"/>
              <a:gd name="T122" fmla="*/ 148 w 168"/>
              <a:gd name="T123" fmla="*/ 291 h 291"/>
              <a:gd name="T124" fmla="*/ 168 w 168"/>
              <a:gd name="T125" fmla="*/ 283 h 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8" h="291">
                <a:moveTo>
                  <a:pt x="43" y="288"/>
                </a:moveTo>
                <a:cubicBezTo>
                  <a:pt x="40" y="288"/>
                  <a:pt x="37" y="289"/>
                  <a:pt x="35" y="291"/>
                </a:cubicBezTo>
                <a:cubicBezTo>
                  <a:pt x="37" y="291"/>
                  <a:pt x="37" y="291"/>
                  <a:pt x="37" y="291"/>
                </a:cubicBezTo>
                <a:cubicBezTo>
                  <a:pt x="38" y="290"/>
                  <a:pt x="40" y="289"/>
                  <a:pt x="43" y="289"/>
                </a:cubicBezTo>
                <a:cubicBezTo>
                  <a:pt x="45" y="289"/>
                  <a:pt x="47" y="290"/>
                  <a:pt x="48" y="291"/>
                </a:cubicBezTo>
                <a:cubicBezTo>
                  <a:pt x="50" y="291"/>
                  <a:pt x="50" y="291"/>
                  <a:pt x="50" y="291"/>
                </a:cubicBezTo>
                <a:cubicBezTo>
                  <a:pt x="48" y="289"/>
                  <a:pt x="45" y="288"/>
                  <a:pt x="43" y="288"/>
                </a:cubicBezTo>
                <a:close/>
                <a:moveTo>
                  <a:pt x="1" y="274"/>
                </a:moveTo>
                <a:cubicBezTo>
                  <a:pt x="1" y="274"/>
                  <a:pt x="0" y="274"/>
                  <a:pt x="0" y="274"/>
                </a:cubicBezTo>
                <a:cubicBezTo>
                  <a:pt x="0" y="275"/>
                  <a:pt x="0" y="275"/>
                  <a:pt x="0" y="275"/>
                </a:cubicBezTo>
                <a:cubicBezTo>
                  <a:pt x="0" y="275"/>
                  <a:pt x="1" y="275"/>
                  <a:pt x="1" y="275"/>
                </a:cubicBezTo>
                <a:cubicBezTo>
                  <a:pt x="7" y="275"/>
                  <a:pt x="13" y="277"/>
                  <a:pt x="17" y="281"/>
                </a:cubicBezTo>
                <a:cubicBezTo>
                  <a:pt x="20" y="284"/>
                  <a:pt x="22" y="287"/>
                  <a:pt x="22" y="291"/>
                </a:cubicBezTo>
                <a:cubicBezTo>
                  <a:pt x="24" y="291"/>
                  <a:pt x="24" y="291"/>
                  <a:pt x="24" y="291"/>
                </a:cubicBezTo>
                <a:cubicBezTo>
                  <a:pt x="21" y="281"/>
                  <a:pt x="12" y="274"/>
                  <a:pt x="1" y="274"/>
                </a:cubicBezTo>
                <a:close/>
                <a:moveTo>
                  <a:pt x="84" y="283"/>
                </a:moveTo>
                <a:cubicBezTo>
                  <a:pt x="78" y="283"/>
                  <a:pt x="73" y="286"/>
                  <a:pt x="71" y="291"/>
                </a:cubicBezTo>
                <a:cubicBezTo>
                  <a:pt x="72" y="291"/>
                  <a:pt x="72" y="291"/>
                  <a:pt x="72" y="291"/>
                </a:cubicBezTo>
                <a:cubicBezTo>
                  <a:pt x="73" y="290"/>
                  <a:pt x="74" y="289"/>
                  <a:pt x="75" y="287"/>
                </a:cubicBezTo>
                <a:cubicBezTo>
                  <a:pt x="77" y="285"/>
                  <a:pt x="80" y="284"/>
                  <a:pt x="84" y="284"/>
                </a:cubicBezTo>
                <a:cubicBezTo>
                  <a:pt x="87" y="284"/>
                  <a:pt x="90" y="285"/>
                  <a:pt x="92" y="287"/>
                </a:cubicBezTo>
                <a:cubicBezTo>
                  <a:pt x="93" y="289"/>
                  <a:pt x="94" y="290"/>
                  <a:pt x="95" y="291"/>
                </a:cubicBezTo>
                <a:cubicBezTo>
                  <a:pt x="96" y="291"/>
                  <a:pt x="96" y="291"/>
                  <a:pt x="96" y="291"/>
                </a:cubicBezTo>
                <a:cubicBezTo>
                  <a:pt x="94" y="286"/>
                  <a:pt x="89" y="283"/>
                  <a:pt x="84" y="283"/>
                </a:cubicBezTo>
                <a:close/>
                <a:moveTo>
                  <a:pt x="1" y="269"/>
                </a:moveTo>
                <a:cubicBezTo>
                  <a:pt x="1" y="269"/>
                  <a:pt x="0" y="269"/>
                  <a:pt x="0" y="269"/>
                </a:cubicBezTo>
                <a:cubicBezTo>
                  <a:pt x="0" y="270"/>
                  <a:pt x="0" y="270"/>
                  <a:pt x="0" y="270"/>
                </a:cubicBezTo>
                <a:cubicBezTo>
                  <a:pt x="0" y="270"/>
                  <a:pt x="1" y="270"/>
                  <a:pt x="1" y="270"/>
                </a:cubicBezTo>
                <a:cubicBezTo>
                  <a:pt x="9" y="270"/>
                  <a:pt x="15" y="273"/>
                  <a:pt x="20" y="277"/>
                </a:cubicBezTo>
                <a:cubicBezTo>
                  <a:pt x="24" y="281"/>
                  <a:pt x="26" y="286"/>
                  <a:pt x="27" y="291"/>
                </a:cubicBezTo>
                <a:cubicBezTo>
                  <a:pt x="28" y="291"/>
                  <a:pt x="28" y="291"/>
                  <a:pt x="28" y="291"/>
                </a:cubicBezTo>
                <a:cubicBezTo>
                  <a:pt x="26" y="279"/>
                  <a:pt x="15" y="269"/>
                  <a:pt x="1" y="269"/>
                </a:cubicBezTo>
                <a:close/>
                <a:moveTo>
                  <a:pt x="1" y="278"/>
                </a:moveTo>
                <a:cubicBezTo>
                  <a:pt x="1" y="278"/>
                  <a:pt x="0" y="278"/>
                  <a:pt x="0" y="278"/>
                </a:cubicBezTo>
                <a:cubicBezTo>
                  <a:pt x="0" y="279"/>
                  <a:pt x="0" y="279"/>
                  <a:pt x="0" y="279"/>
                </a:cubicBezTo>
                <a:cubicBezTo>
                  <a:pt x="0" y="279"/>
                  <a:pt x="1" y="279"/>
                  <a:pt x="1" y="279"/>
                </a:cubicBezTo>
                <a:cubicBezTo>
                  <a:pt x="6" y="279"/>
                  <a:pt x="10" y="281"/>
                  <a:pt x="14" y="284"/>
                </a:cubicBezTo>
                <a:cubicBezTo>
                  <a:pt x="16" y="286"/>
                  <a:pt x="17" y="289"/>
                  <a:pt x="18" y="291"/>
                </a:cubicBezTo>
                <a:cubicBezTo>
                  <a:pt x="19" y="291"/>
                  <a:pt x="19" y="291"/>
                  <a:pt x="19" y="291"/>
                </a:cubicBezTo>
                <a:cubicBezTo>
                  <a:pt x="17" y="284"/>
                  <a:pt x="10" y="278"/>
                  <a:pt x="1" y="278"/>
                </a:cubicBezTo>
                <a:close/>
                <a:moveTo>
                  <a:pt x="84" y="278"/>
                </a:moveTo>
                <a:cubicBezTo>
                  <a:pt x="75" y="278"/>
                  <a:pt x="68" y="284"/>
                  <a:pt x="66" y="291"/>
                </a:cubicBezTo>
                <a:cubicBezTo>
                  <a:pt x="67" y="291"/>
                  <a:pt x="67" y="291"/>
                  <a:pt x="67" y="291"/>
                </a:cubicBezTo>
                <a:cubicBezTo>
                  <a:pt x="68" y="289"/>
                  <a:pt x="69" y="286"/>
                  <a:pt x="71" y="284"/>
                </a:cubicBezTo>
                <a:cubicBezTo>
                  <a:pt x="75" y="281"/>
                  <a:pt x="79" y="279"/>
                  <a:pt x="84" y="279"/>
                </a:cubicBezTo>
                <a:cubicBezTo>
                  <a:pt x="88" y="279"/>
                  <a:pt x="93" y="281"/>
                  <a:pt x="96" y="284"/>
                </a:cubicBezTo>
                <a:cubicBezTo>
                  <a:pt x="98" y="286"/>
                  <a:pt x="99" y="289"/>
                  <a:pt x="100" y="291"/>
                </a:cubicBezTo>
                <a:cubicBezTo>
                  <a:pt x="101" y="291"/>
                  <a:pt x="101" y="291"/>
                  <a:pt x="101" y="291"/>
                </a:cubicBezTo>
                <a:cubicBezTo>
                  <a:pt x="99" y="284"/>
                  <a:pt x="92" y="278"/>
                  <a:pt x="84" y="278"/>
                </a:cubicBezTo>
                <a:close/>
                <a:moveTo>
                  <a:pt x="1" y="288"/>
                </a:moveTo>
                <a:cubicBezTo>
                  <a:pt x="1" y="288"/>
                  <a:pt x="0" y="288"/>
                  <a:pt x="0" y="288"/>
                </a:cubicBezTo>
                <a:cubicBezTo>
                  <a:pt x="0" y="289"/>
                  <a:pt x="0" y="289"/>
                  <a:pt x="0" y="289"/>
                </a:cubicBezTo>
                <a:cubicBezTo>
                  <a:pt x="0" y="289"/>
                  <a:pt x="1" y="289"/>
                  <a:pt x="1" y="289"/>
                </a:cubicBezTo>
                <a:cubicBezTo>
                  <a:pt x="4" y="289"/>
                  <a:pt x="6" y="290"/>
                  <a:pt x="7" y="291"/>
                </a:cubicBezTo>
                <a:cubicBezTo>
                  <a:pt x="8" y="291"/>
                  <a:pt x="8" y="291"/>
                  <a:pt x="8" y="291"/>
                </a:cubicBezTo>
                <a:cubicBezTo>
                  <a:pt x="7" y="289"/>
                  <a:pt x="4" y="288"/>
                  <a:pt x="1" y="288"/>
                </a:cubicBezTo>
                <a:close/>
                <a:moveTo>
                  <a:pt x="1" y="283"/>
                </a:moveTo>
                <a:cubicBezTo>
                  <a:pt x="1" y="283"/>
                  <a:pt x="0" y="283"/>
                  <a:pt x="0" y="283"/>
                </a:cubicBezTo>
                <a:cubicBezTo>
                  <a:pt x="0" y="284"/>
                  <a:pt x="0" y="284"/>
                  <a:pt x="0" y="284"/>
                </a:cubicBezTo>
                <a:cubicBezTo>
                  <a:pt x="0" y="284"/>
                  <a:pt x="1" y="284"/>
                  <a:pt x="1" y="284"/>
                </a:cubicBezTo>
                <a:cubicBezTo>
                  <a:pt x="5" y="284"/>
                  <a:pt x="8" y="285"/>
                  <a:pt x="10" y="287"/>
                </a:cubicBezTo>
                <a:cubicBezTo>
                  <a:pt x="11" y="289"/>
                  <a:pt x="12" y="290"/>
                  <a:pt x="13" y="291"/>
                </a:cubicBezTo>
                <a:cubicBezTo>
                  <a:pt x="14" y="291"/>
                  <a:pt x="14" y="291"/>
                  <a:pt x="14" y="291"/>
                </a:cubicBezTo>
                <a:cubicBezTo>
                  <a:pt x="12" y="286"/>
                  <a:pt x="7" y="283"/>
                  <a:pt x="1" y="283"/>
                </a:cubicBezTo>
                <a:close/>
                <a:moveTo>
                  <a:pt x="84" y="288"/>
                </a:moveTo>
                <a:cubicBezTo>
                  <a:pt x="81" y="288"/>
                  <a:pt x="78" y="289"/>
                  <a:pt x="77" y="291"/>
                </a:cubicBezTo>
                <a:cubicBezTo>
                  <a:pt x="78" y="291"/>
                  <a:pt x="78" y="291"/>
                  <a:pt x="78" y="291"/>
                </a:cubicBezTo>
                <a:cubicBezTo>
                  <a:pt x="79" y="290"/>
                  <a:pt x="81" y="289"/>
                  <a:pt x="84" y="289"/>
                </a:cubicBezTo>
                <a:cubicBezTo>
                  <a:pt x="86" y="289"/>
                  <a:pt x="88" y="290"/>
                  <a:pt x="89" y="291"/>
                </a:cubicBezTo>
                <a:cubicBezTo>
                  <a:pt x="91" y="291"/>
                  <a:pt x="91" y="291"/>
                  <a:pt x="91" y="291"/>
                </a:cubicBezTo>
                <a:cubicBezTo>
                  <a:pt x="89" y="289"/>
                  <a:pt x="87" y="288"/>
                  <a:pt x="84" y="288"/>
                </a:cubicBezTo>
                <a:close/>
                <a:moveTo>
                  <a:pt x="144" y="291"/>
                </a:moveTo>
                <a:cubicBezTo>
                  <a:pt x="145" y="291"/>
                  <a:pt x="145" y="291"/>
                  <a:pt x="145" y="291"/>
                </a:cubicBezTo>
                <a:cubicBezTo>
                  <a:pt x="146" y="287"/>
                  <a:pt x="148" y="284"/>
                  <a:pt x="151" y="281"/>
                </a:cubicBezTo>
                <a:cubicBezTo>
                  <a:pt x="154" y="277"/>
                  <a:pt x="160" y="275"/>
                  <a:pt x="166" y="275"/>
                </a:cubicBezTo>
                <a:cubicBezTo>
                  <a:pt x="167" y="275"/>
                  <a:pt x="167" y="275"/>
                  <a:pt x="168" y="275"/>
                </a:cubicBezTo>
                <a:cubicBezTo>
                  <a:pt x="168" y="274"/>
                  <a:pt x="168" y="274"/>
                  <a:pt x="168" y="274"/>
                </a:cubicBezTo>
                <a:cubicBezTo>
                  <a:pt x="167" y="274"/>
                  <a:pt x="167" y="274"/>
                  <a:pt x="166" y="274"/>
                </a:cubicBezTo>
                <a:cubicBezTo>
                  <a:pt x="155" y="274"/>
                  <a:pt x="146" y="281"/>
                  <a:pt x="144" y="291"/>
                </a:cubicBezTo>
                <a:close/>
                <a:moveTo>
                  <a:pt x="84" y="274"/>
                </a:moveTo>
                <a:cubicBezTo>
                  <a:pt x="73" y="274"/>
                  <a:pt x="64" y="281"/>
                  <a:pt x="62" y="291"/>
                </a:cubicBezTo>
                <a:cubicBezTo>
                  <a:pt x="63" y="291"/>
                  <a:pt x="63" y="291"/>
                  <a:pt x="63" y="291"/>
                </a:cubicBezTo>
                <a:cubicBezTo>
                  <a:pt x="63" y="287"/>
                  <a:pt x="65" y="284"/>
                  <a:pt x="68" y="281"/>
                </a:cubicBezTo>
                <a:cubicBezTo>
                  <a:pt x="72" y="277"/>
                  <a:pt x="78" y="275"/>
                  <a:pt x="84" y="275"/>
                </a:cubicBezTo>
                <a:cubicBezTo>
                  <a:pt x="90" y="275"/>
                  <a:pt x="95" y="277"/>
                  <a:pt x="99" y="281"/>
                </a:cubicBezTo>
                <a:cubicBezTo>
                  <a:pt x="102" y="284"/>
                  <a:pt x="104" y="287"/>
                  <a:pt x="105" y="291"/>
                </a:cubicBezTo>
                <a:cubicBezTo>
                  <a:pt x="106" y="291"/>
                  <a:pt x="106" y="291"/>
                  <a:pt x="106" y="291"/>
                </a:cubicBezTo>
                <a:cubicBezTo>
                  <a:pt x="103" y="281"/>
                  <a:pt x="94" y="274"/>
                  <a:pt x="84" y="274"/>
                </a:cubicBezTo>
                <a:close/>
                <a:moveTo>
                  <a:pt x="168" y="2"/>
                </a:moveTo>
                <a:cubicBezTo>
                  <a:pt x="168" y="1"/>
                  <a:pt x="168" y="1"/>
                  <a:pt x="168" y="1"/>
                </a:cubicBezTo>
                <a:cubicBezTo>
                  <a:pt x="167" y="1"/>
                  <a:pt x="167" y="1"/>
                  <a:pt x="166" y="1"/>
                </a:cubicBezTo>
                <a:cubicBezTo>
                  <a:pt x="161" y="1"/>
                  <a:pt x="157" y="2"/>
                  <a:pt x="154" y="5"/>
                </a:cubicBezTo>
                <a:cubicBezTo>
                  <a:pt x="154" y="4"/>
                  <a:pt x="153" y="3"/>
                  <a:pt x="152" y="2"/>
                </a:cubicBezTo>
                <a:cubicBezTo>
                  <a:pt x="153" y="2"/>
                  <a:pt x="154" y="1"/>
                  <a:pt x="155" y="0"/>
                </a:cubicBezTo>
                <a:cubicBezTo>
                  <a:pt x="153" y="0"/>
                  <a:pt x="153" y="0"/>
                  <a:pt x="153" y="0"/>
                </a:cubicBezTo>
                <a:cubicBezTo>
                  <a:pt x="153" y="1"/>
                  <a:pt x="152" y="1"/>
                  <a:pt x="152" y="1"/>
                </a:cubicBezTo>
                <a:cubicBezTo>
                  <a:pt x="152" y="1"/>
                  <a:pt x="151" y="1"/>
                  <a:pt x="151" y="0"/>
                </a:cubicBezTo>
                <a:cubicBezTo>
                  <a:pt x="150" y="0"/>
                  <a:pt x="150" y="0"/>
                  <a:pt x="150" y="0"/>
                </a:cubicBezTo>
                <a:cubicBezTo>
                  <a:pt x="154" y="6"/>
                  <a:pt x="156" y="12"/>
                  <a:pt x="156" y="19"/>
                </a:cubicBezTo>
                <a:cubicBezTo>
                  <a:pt x="155" y="19"/>
                  <a:pt x="153" y="20"/>
                  <a:pt x="152" y="20"/>
                </a:cubicBezTo>
                <a:cubicBezTo>
                  <a:pt x="152" y="20"/>
                  <a:pt x="152" y="19"/>
                  <a:pt x="152" y="19"/>
                </a:cubicBezTo>
                <a:cubicBezTo>
                  <a:pt x="152" y="12"/>
                  <a:pt x="150" y="5"/>
                  <a:pt x="145" y="0"/>
                </a:cubicBezTo>
                <a:cubicBezTo>
                  <a:pt x="144" y="0"/>
                  <a:pt x="144" y="0"/>
                  <a:pt x="144" y="0"/>
                </a:cubicBezTo>
                <a:cubicBezTo>
                  <a:pt x="148" y="5"/>
                  <a:pt x="151" y="12"/>
                  <a:pt x="151" y="19"/>
                </a:cubicBezTo>
                <a:cubicBezTo>
                  <a:pt x="151" y="20"/>
                  <a:pt x="151" y="20"/>
                  <a:pt x="151" y="21"/>
                </a:cubicBezTo>
                <a:cubicBezTo>
                  <a:pt x="150" y="22"/>
                  <a:pt x="148" y="22"/>
                  <a:pt x="147" y="23"/>
                </a:cubicBezTo>
                <a:cubicBezTo>
                  <a:pt x="147" y="22"/>
                  <a:pt x="147" y="21"/>
                  <a:pt x="147" y="19"/>
                </a:cubicBezTo>
                <a:cubicBezTo>
                  <a:pt x="147" y="11"/>
                  <a:pt x="144" y="5"/>
                  <a:pt x="138" y="0"/>
                </a:cubicBezTo>
                <a:cubicBezTo>
                  <a:pt x="136" y="0"/>
                  <a:pt x="136" y="0"/>
                  <a:pt x="136" y="0"/>
                </a:cubicBezTo>
                <a:cubicBezTo>
                  <a:pt x="137" y="1"/>
                  <a:pt x="139" y="2"/>
                  <a:pt x="140" y="4"/>
                </a:cubicBezTo>
                <a:cubicBezTo>
                  <a:pt x="144" y="8"/>
                  <a:pt x="146" y="13"/>
                  <a:pt x="146" y="19"/>
                </a:cubicBezTo>
                <a:cubicBezTo>
                  <a:pt x="146" y="21"/>
                  <a:pt x="146" y="23"/>
                  <a:pt x="146" y="24"/>
                </a:cubicBezTo>
                <a:cubicBezTo>
                  <a:pt x="146" y="24"/>
                  <a:pt x="145" y="25"/>
                  <a:pt x="145" y="25"/>
                </a:cubicBezTo>
                <a:cubicBezTo>
                  <a:pt x="144" y="24"/>
                  <a:pt x="143" y="23"/>
                  <a:pt x="143" y="23"/>
                </a:cubicBezTo>
                <a:cubicBezTo>
                  <a:pt x="143" y="22"/>
                  <a:pt x="143" y="20"/>
                  <a:pt x="143" y="19"/>
                </a:cubicBezTo>
                <a:cubicBezTo>
                  <a:pt x="143" y="9"/>
                  <a:pt x="135" y="1"/>
                  <a:pt x="125" y="1"/>
                </a:cubicBezTo>
                <a:cubicBezTo>
                  <a:pt x="115" y="1"/>
                  <a:pt x="107" y="9"/>
                  <a:pt x="107" y="19"/>
                </a:cubicBezTo>
                <a:cubicBezTo>
                  <a:pt x="107" y="20"/>
                  <a:pt x="107" y="21"/>
                  <a:pt x="107" y="23"/>
                </a:cubicBezTo>
                <a:cubicBezTo>
                  <a:pt x="106" y="23"/>
                  <a:pt x="105" y="24"/>
                  <a:pt x="104" y="25"/>
                </a:cubicBezTo>
                <a:cubicBezTo>
                  <a:pt x="104" y="25"/>
                  <a:pt x="104" y="25"/>
                  <a:pt x="104" y="24"/>
                </a:cubicBezTo>
                <a:cubicBezTo>
                  <a:pt x="103" y="23"/>
                  <a:pt x="103" y="21"/>
                  <a:pt x="103" y="19"/>
                </a:cubicBezTo>
                <a:cubicBezTo>
                  <a:pt x="103" y="13"/>
                  <a:pt x="106" y="8"/>
                  <a:pt x="109" y="4"/>
                </a:cubicBezTo>
                <a:cubicBezTo>
                  <a:pt x="111" y="2"/>
                  <a:pt x="112" y="1"/>
                  <a:pt x="114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106" y="5"/>
                  <a:pt x="102" y="11"/>
                  <a:pt x="102" y="19"/>
                </a:cubicBezTo>
                <a:cubicBezTo>
                  <a:pt x="102" y="21"/>
                  <a:pt x="102" y="22"/>
                  <a:pt x="103" y="23"/>
                </a:cubicBezTo>
                <a:cubicBezTo>
                  <a:pt x="101" y="23"/>
                  <a:pt x="100" y="22"/>
                  <a:pt x="98" y="21"/>
                </a:cubicBezTo>
                <a:cubicBezTo>
                  <a:pt x="98" y="20"/>
                  <a:pt x="98" y="20"/>
                  <a:pt x="98" y="19"/>
                </a:cubicBezTo>
                <a:cubicBezTo>
                  <a:pt x="98" y="12"/>
                  <a:pt x="101" y="5"/>
                  <a:pt x="106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100" y="5"/>
                  <a:pt x="97" y="12"/>
                  <a:pt x="97" y="19"/>
                </a:cubicBezTo>
                <a:cubicBezTo>
                  <a:pt x="97" y="19"/>
                  <a:pt x="97" y="20"/>
                  <a:pt x="97" y="20"/>
                </a:cubicBezTo>
                <a:cubicBezTo>
                  <a:pt x="96" y="20"/>
                  <a:pt x="95" y="19"/>
                  <a:pt x="93" y="19"/>
                </a:cubicBezTo>
                <a:cubicBezTo>
                  <a:pt x="93" y="12"/>
                  <a:pt x="96" y="6"/>
                  <a:pt x="99" y="0"/>
                </a:cubicBezTo>
                <a:cubicBezTo>
                  <a:pt x="98" y="0"/>
                  <a:pt x="98" y="0"/>
                  <a:pt x="98" y="0"/>
                </a:cubicBezTo>
                <a:cubicBezTo>
                  <a:pt x="98" y="1"/>
                  <a:pt x="98" y="1"/>
                  <a:pt x="98" y="1"/>
                </a:cubicBezTo>
                <a:cubicBezTo>
                  <a:pt x="97" y="1"/>
                  <a:pt x="97" y="1"/>
                  <a:pt x="97" y="0"/>
                </a:cubicBezTo>
                <a:cubicBezTo>
                  <a:pt x="95" y="0"/>
                  <a:pt x="95" y="0"/>
                  <a:pt x="95" y="0"/>
                </a:cubicBezTo>
                <a:cubicBezTo>
                  <a:pt x="96" y="1"/>
                  <a:pt x="96" y="2"/>
                  <a:pt x="97" y="2"/>
                </a:cubicBezTo>
                <a:cubicBezTo>
                  <a:pt x="97" y="3"/>
                  <a:pt x="96" y="4"/>
                  <a:pt x="95" y="5"/>
                </a:cubicBezTo>
                <a:cubicBezTo>
                  <a:pt x="92" y="2"/>
                  <a:pt x="88" y="1"/>
                  <a:pt x="84" y="1"/>
                </a:cubicBezTo>
                <a:cubicBezTo>
                  <a:pt x="79" y="1"/>
                  <a:pt x="75" y="2"/>
                  <a:pt x="72" y="5"/>
                </a:cubicBezTo>
                <a:cubicBezTo>
                  <a:pt x="71" y="4"/>
                  <a:pt x="71" y="3"/>
                  <a:pt x="70" y="2"/>
                </a:cubicBezTo>
                <a:cubicBezTo>
                  <a:pt x="71" y="2"/>
                  <a:pt x="72" y="1"/>
                  <a:pt x="73" y="0"/>
                </a:cubicBezTo>
                <a:cubicBezTo>
                  <a:pt x="71" y="0"/>
                  <a:pt x="71" y="0"/>
                  <a:pt x="71" y="0"/>
                </a:cubicBezTo>
                <a:cubicBezTo>
                  <a:pt x="70" y="1"/>
                  <a:pt x="70" y="1"/>
                  <a:pt x="70" y="1"/>
                </a:cubicBezTo>
                <a:cubicBezTo>
                  <a:pt x="69" y="1"/>
                  <a:pt x="69" y="1"/>
                  <a:pt x="69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72" y="6"/>
                  <a:pt x="74" y="12"/>
                  <a:pt x="74" y="19"/>
                </a:cubicBezTo>
                <a:cubicBezTo>
                  <a:pt x="73" y="19"/>
                  <a:pt x="71" y="20"/>
                  <a:pt x="70" y="20"/>
                </a:cubicBezTo>
                <a:cubicBezTo>
                  <a:pt x="70" y="20"/>
                  <a:pt x="70" y="19"/>
                  <a:pt x="70" y="19"/>
                </a:cubicBezTo>
                <a:cubicBezTo>
                  <a:pt x="70" y="12"/>
                  <a:pt x="67" y="5"/>
                  <a:pt x="63" y="0"/>
                </a:cubicBezTo>
                <a:cubicBezTo>
                  <a:pt x="62" y="0"/>
                  <a:pt x="62" y="0"/>
                  <a:pt x="62" y="0"/>
                </a:cubicBezTo>
                <a:cubicBezTo>
                  <a:pt x="66" y="5"/>
                  <a:pt x="69" y="12"/>
                  <a:pt x="69" y="19"/>
                </a:cubicBezTo>
                <a:cubicBezTo>
                  <a:pt x="69" y="20"/>
                  <a:pt x="69" y="20"/>
                  <a:pt x="69" y="21"/>
                </a:cubicBezTo>
                <a:cubicBezTo>
                  <a:pt x="68" y="22"/>
                  <a:pt x="66" y="22"/>
                  <a:pt x="65" y="23"/>
                </a:cubicBezTo>
                <a:cubicBezTo>
                  <a:pt x="65" y="22"/>
                  <a:pt x="65" y="21"/>
                  <a:pt x="65" y="19"/>
                </a:cubicBezTo>
                <a:cubicBezTo>
                  <a:pt x="65" y="11"/>
                  <a:pt x="61" y="5"/>
                  <a:pt x="56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55" y="1"/>
                  <a:pt x="57" y="2"/>
                  <a:pt x="58" y="4"/>
                </a:cubicBezTo>
                <a:cubicBezTo>
                  <a:pt x="62" y="8"/>
                  <a:pt x="64" y="13"/>
                  <a:pt x="64" y="19"/>
                </a:cubicBezTo>
                <a:cubicBezTo>
                  <a:pt x="64" y="21"/>
                  <a:pt x="64" y="23"/>
                  <a:pt x="64" y="24"/>
                </a:cubicBezTo>
                <a:cubicBezTo>
                  <a:pt x="63" y="24"/>
                  <a:pt x="63" y="25"/>
                  <a:pt x="63" y="25"/>
                </a:cubicBezTo>
                <a:cubicBezTo>
                  <a:pt x="62" y="24"/>
                  <a:pt x="61" y="23"/>
                  <a:pt x="60" y="23"/>
                </a:cubicBezTo>
                <a:cubicBezTo>
                  <a:pt x="61" y="22"/>
                  <a:pt x="61" y="20"/>
                  <a:pt x="61" y="19"/>
                </a:cubicBezTo>
                <a:cubicBezTo>
                  <a:pt x="61" y="9"/>
                  <a:pt x="53" y="1"/>
                  <a:pt x="43" y="1"/>
                </a:cubicBezTo>
                <a:cubicBezTo>
                  <a:pt x="33" y="1"/>
                  <a:pt x="24" y="9"/>
                  <a:pt x="24" y="19"/>
                </a:cubicBezTo>
                <a:cubicBezTo>
                  <a:pt x="24" y="20"/>
                  <a:pt x="25" y="21"/>
                  <a:pt x="25" y="23"/>
                </a:cubicBezTo>
                <a:cubicBezTo>
                  <a:pt x="24" y="23"/>
                  <a:pt x="23" y="24"/>
                  <a:pt x="22" y="25"/>
                </a:cubicBezTo>
                <a:cubicBezTo>
                  <a:pt x="22" y="25"/>
                  <a:pt x="22" y="25"/>
                  <a:pt x="22" y="24"/>
                </a:cubicBezTo>
                <a:cubicBezTo>
                  <a:pt x="21" y="23"/>
                  <a:pt x="21" y="21"/>
                  <a:pt x="21" y="19"/>
                </a:cubicBezTo>
                <a:cubicBezTo>
                  <a:pt x="21" y="13"/>
                  <a:pt x="23" y="8"/>
                  <a:pt x="27" y="4"/>
                </a:cubicBezTo>
                <a:cubicBezTo>
                  <a:pt x="29" y="2"/>
                  <a:pt x="30" y="1"/>
                  <a:pt x="31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4" y="5"/>
                  <a:pt x="20" y="11"/>
                  <a:pt x="20" y="19"/>
                </a:cubicBezTo>
                <a:cubicBezTo>
                  <a:pt x="20" y="21"/>
                  <a:pt x="20" y="22"/>
                  <a:pt x="20" y="23"/>
                </a:cubicBezTo>
                <a:cubicBezTo>
                  <a:pt x="19" y="23"/>
                  <a:pt x="18" y="22"/>
                  <a:pt x="16" y="21"/>
                </a:cubicBezTo>
                <a:cubicBezTo>
                  <a:pt x="16" y="20"/>
                  <a:pt x="16" y="20"/>
                  <a:pt x="16" y="19"/>
                </a:cubicBezTo>
                <a:cubicBezTo>
                  <a:pt x="16" y="12"/>
                  <a:pt x="19" y="5"/>
                  <a:pt x="24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18" y="5"/>
                  <a:pt x="15" y="12"/>
                  <a:pt x="15" y="19"/>
                </a:cubicBezTo>
                <a:cubicBezTo>
                  <a:pt x="15" y="19"/>
                  <a:pt x="15" y="20"/>
                  <a:pt x="15" y="20"/>
                </a:cubicBezTo>
                <a:cubicBezTo>
                  <a:pt x="14" y="20"/>
                  <a:pt x="13" y="19"/>
                  <a:pt x="11" y="19"/>
                </a:cubicBezTo>
                <a:cubicBezTo>
                  <a:pt x="11" y="12"/>
                  <a:pt x="13" y="6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1"/>
                  <a:pt x="16" y="1"/>
                  <a:pt x="16" y="1"/>
                </a:cubicBezTo>
                <a:cubicBezTo>
                  <a:pt x="15" y="1"/>
                  <a:pt x="15" y="1"/>
                  <a:pt x="14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1"/>
                  <a:pt x="14" y="2"/>
                  <a:pt x="15" y="2"/>
                </a:cubicBezTo>
                <a:cubicBezTo>
                  <a:pt x="14" y="3"/>
                  <a:pt x="14" y="4"/>
                  <a:pt x="13" y="5"/>
                </a:cubicBezTo>
                <a:cubicBezTo>
                  <a:pt x="10" y="2"/>
                  <a:pt x="6" y="1"/>
                  <a:pt x="1" y="1"/>
                </a:cubicBezTo>
                <a:cubicBezTo>
                  <a:pt x="1" y="1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1" y="2"/>
                  <a:pt x="1" y="2"/>
                </a:cubicBezTo>
                <a:cubicBezTo>
                  <a:pt x="6" y="2"/>
                  <a:pt x="10" y="3"/>
                  <a:pt x="13" y="6"/>
                </a:cubicBezTo>
                <a:cubicBezTo>
                  <a:pt x="12" y="7"/>
                  <a:pt x="12" y="9"/>
                  <a:pt x="11" y="10"/>
                </a:cubicBezTo>
                <a:cubicBezTo>
                  <a:pt x="9" y="7"/>
                  <a:pt x="5" y="6"/>
                  <a:pt x="1" y="6"/>
                </a:cubicBezTo>
                <a:cubicBezTo>
                  <a:pt x="1" y="6"/>
                  <a:pt x="0" y="6"/>
                  <a:pt x="0" y="6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1" y="7"/>
                  <a:pt x="1" y="7"/>
                </a:cubicBezTo>
                <a:cubicBezTo>
                  <a:pt x="5" y="7"/>
                  <a:pt x="8" y="8"/>
                  <a:pt x="10" y="10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14"/>
                  <a:pt x="10" y="16"/>
                  <a:pt x="10" y="19"/>
                </a:cubicBezTo>
                <a:cubicBezTo>
                  <a:pt x="10" y="19"/>
                  <a:pt x="10" y="19"/>
                  <a:pt x="10" y="18"/>
                </a:cubicBezTo>
                <a:cubicBezTo>
                  <a:pt x="10" y="14"/>
                  <a:pt x="6" y="10"/>
                  <a:pt x="1" y="10"/>
                </a:cubicBezTo>
                <a:cubicBezTo>
                  <a:pt x="1" y="10"/>
                  <a:pt x="0" y="11"/>
                  <a:pt x="0" y="1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1" y="11"/>
                  <a:pt x="1" y="11"/>
                </a:cubicBezTo>
                <a:cubicBezTo>
                  <a:pt x="5" y="11"/>
                  <a:pt x="9" y="14"/>
                  <a:pt x="9" y="18"/>
                </a:cubicBezTo>
                <a:cubicBezTo>
                  <a:pt x="8" y="18"/>
                  <a:pt x="7" y="18"/>
                  <a:pt x="5" y="18"/>
                </a:cubicBezTo>
                <a:cubicBezTo>
                  <a:pt x="5" y="16"/>
                  <a:pt x="3" y="15"/>
                  <a:pt x="1" y="15"/>
                </a:cubicBezTo>
                <a:cubicBezTo>
                  <a:pt x="1" y="15"/>
                  <a:pt x="0" y="15"/>
                  <a:pt x="0" y="15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1" y="16"/>
                  <a:pt x="1" y="16"/>
                </a:cubicBezTo>
                <a:cubicBezTo>
                  <a:pt x="3" y="16"/>
                  <a:pt x="4" y="16"/>
                  <a:pt x="4" y="17"/>
                </a:cubicBezTo>
                <a:cubicBezTo>
                  <a:pt x="3" y="17"/>
                  <a:pt x="2" y="17"/>
                  <a:pt x="1" y="17"/>
                </a:cubicBezTo>
                <a:cubicBezTo>
                  <a:pt x="1" y="17"/>
                  <a:pt x="0" y="17"/>
                  <a:pt x="0" y="17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1" y="18"/>
                  <a:pt x="1" y="18"/>
                </a:cubicBezTo>
                <a:cubicBezTo>
                  <a:pt x="10" y="18"/>
                  <a:pt x="18" y="22"/>
                  <a:pt x="24" y="28"/>
                </a:cubicBezTo>
                <a:cubicBezTo>
                  <a:pt x="29" y="33"/>
                  <a:pt x="33" y="41"/>
                  <a:pt x="33" y="50"/>
                </a:cubicBezTo>
                <a:cubicBezTo>
                  <a:pt x="31" y="50"/>
                  <a:pt x="30" y="51"/>
                  <a:pt x="29" y="51"/>
                </a:cubicBezTo>
                <a:cubicBezTo>
                  <a:pt x="29" y="51"/>
                  <a:pt x="29" y="50"/>
                  <a:pt x="29" y="50"/>
                </a:cubicBezTo>
                <a:cubicBezTo>
                  <a:pt x="29" y="35"/>
                  <a:pt x="17" y="22"/>
                  <a:pt x="1" y="22"/>
                </a:cubicBezTo>
                <a:cubicBezTo>
                  <a:pt x="1" y="22"/>
                  <a:pt x="0" y="22"/>
                  <a:pt x="0" y="22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1" y="23"/>
                  <a:pt x="1" y="23"/>
                </a:cubicBezTo>
                <a:cubicBezTo>
                  <a:pt x="9" y="23"/>
                  <a:pt x="15" y="26"/>
                  <a:pt x="20" y="31"/>
                </a:cubicBezTo>
                <a:cubicBezTo>
                  <a:pt x="25" y="36"/>
                  <a:pt x="28" y="42"/>
                  <a:pt x="28" y="50"/>
                </a:cubicBezTo>
                <a:cubicBezTo>
                  <a:pt x="28" y="50"/>
                  <a:pt x="28" y="51"/>
                  <a:pt x="28" y="52"/>
                </a:cubicBezTo>
                <a:cubicBezTo>
                  <a:pt x="26" y="52"/>
                  <a:pt x="25" y="53"/>
                  <a:pt x="24" y="54"/>
                </a:cubicBezTo>
                <a:cubicBezTo>
                  <a:pt x="24" y="53"/>
                  <a:pt x="24" y="51"/>
                  <a:pt x="24" y="50"/>
                </a:cubicBezTo>
                <a:cubicBezTo>
                  <a:pt x="24" y="37"/>
                  <a:pt x="14" y="27"/>
                  <a:pt x="1" y="27"/>
                </a:cubicBezTo>
                <a:cubicBezTo>
                  <a:pt x="1" y="27"/>
                  <a:pt x="0" y="27"/>
                  <a:pt x="0" y="27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1" y="28"/>
                  <a:pt x="1" y="28"/>
                </a:cubicBezTo>
                <a:cubicBezTo>
                  <a:pt x="7" y="28"/>
                  <a:pt x="13" y="30"/>
                  <a:pt x="17" y="34"/>
                </a:cubicBezTo>
                <a:cubicBezTo>
                  <a:pt x="21" y="38"/>
                  <a:pt x="23" y="44"/>
                  <a:pt x="23" y="50"/>
                </a:cubicBezTo>
                <a:cubicBezTo>
                  <a:pt x="23" y="52"/>
                  <a:pt x="23" y="53"/>
                  <a:pt x="22" y="55"/>
                </a:cubicBezTo>
                <a:cubicBezTo>
                  <a:pt x="22" y="55"/>
                  <a:pt x="22" y="55"/>
                  <a:pt x="22" y="56"/>
                </a:cubicBezTo>
                <a:cubicBezTo>
                  <a:pt x="21" y="55"/>
                  <a:pt x="20" y="54"/>
                  <a:pt x="19" y="53"/>
                </a:cubicBezTo>
                <a:cubicBezTo>
                  <a:pt x="19" y="52"/>
                  <a:pt x="20" y="51"/>
                  <a:pt x="20" y="50"/>
                </a:cubicBezTo>
                <a:cubicBezTo>
                  <a:pt x="20" y="40"/>
                  <a:pt x="11" y="32"/>
                  <a:pt x="1" y="32"/>
                </a:cubicBezTo>
                <a:cubicBezTo>
                  <a:pt x="1" y="32"/>
                  <a:pt x="0" y="32"/>
                  <a:pt x="0" y="32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3"/>
                  <a:pt x="1" y="32"/>
                  <a:pt x="1" y="32"/>
                </a:cubicBezTo>
                <a:cubicBezTo>
                  <a:pt x="6" y="32"/>
                  <a:pt x="10" y="34"/>
                  <a:pt x="14" y="38"/>
                </a:cubicBezTo>
                <a:cubicBezTo>
                  <a:pt x="17" y="41"/>
                  <a:pt x="19" y="45"/>
                  <a:pt x="19" y="50"/>
                </a:cubicBezTo>
                <a:cubicBezTo>
                  <a:pt x="19" y="51"/>
                  <a:pt x="19" y="52"/>
                  <a:pt x="18" y="53"/>
                </a:cubicBezTo>
                <a:cubicBezTo>
                  <a:pt x="17" y="52"/>
                  <a:pt x="16" y="52"/>
                  <a:pt x="15" y="51"/>
                </a:cubicBezTo>
                <a:cubicBezTo>
                  <a:pt x="15" y="51"/>
                  <a:pt x="15" y="50"/>
                  <a:pt x="15" y="50"/>
                </a:cubicBezTo>
                <a:cubicBezTo>
                  <a:pt x="15" y="42"/>
                  <a:pt x="9" y="36"/>
                  <a:pt x="1" y="36"/>
                </a:cubicBezTo>
                <a:cubicBezTo>
                  <a:pt x="1" y="36"/>
                  <a:pt x="0" y="36"/>
                  <a:pt x="0" y="36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37"/>
                  <a:pt x="1" y="37"/>
                  <a:pt x="1" y="37"/>
                </a:cubicBezTo>
                <a:cubicBezTo>
                  <a:pt x="5" y="37"/>
                  <a:pt x="8" y="39"/>
                  <a:pt x="10" y="41"/>
                </a:cubicBezTo>
                <a:cubicBezTo>
                  <a:pt x="12" y="43"/>
                  <a:pt x="14" y="46"/>
                  <a:pt x="14" y="50"/>
                </a:cubicBezTo>
                <a:cubicBezTo>
                  <a:pt x="14" y="50"/>
                  <a:pt x="14" y="50"/>
                  <a:pt x="14" y="51"/>
                </a:cubicBezTo>
                <a:cubicBezTo>
                  <a:pt x="12" y="50"/>
                  <a:pt x="11" y="50"/>
                  <a:pt x="10" y="49"/>
                </a:cubicBezTo>
                <a:cubicBezTo>
                  <a:pt x="10" y="45"/>
                  <a:pt x="6" y="41"/>
                  <a:pt x="1" y="41"/>
                </a:cubicBezTo>
                <a:cubicBezTo>
                  <a:pt x="1" y="41"/>
                  <a:pt x="0" y="41"/>
                  <a:pt x="0" y="41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42"/>
                  <a:pt x="1" y="42"/>
                  <a:pt x="1" y="42"/>
                </a:cubicBezTo>
                <a:cubicBezTo>
                  <a:pt x="5" y="42"/>
                  <a:pt x="9" y="45"/>
                  <a:pt x="9" y="49"/>
                </a:cubicBezTo>
                <a:cubicBezTo>
                  <a:pt x="8" y="49"/>
                  <a:pt x="7" y="49"/>
                  <a:pt x="5" y="48"/>
                </a:cubicBezTo>
                <a:cubicBezTo>
                  <a:pt x="5" y="47"/>
                  <a:pt x="3" y="45"/>
                  <a:pt x="1" y="45"/>
                </a:cubicBezTo>
                <a:cubicBezTo>
                  <a:pt x="1" y="45"/>
                  <a:pt x="0" y="46"/>
                  <a:pt x="0" y="46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47"/>
                  <a:pt x="1" y="46"/>
                  <a:pt x="1" y="46"/>
                </a:cubicBezTo>
                <a:cubicBezTo>
                  <a:pt x="3" y="46"/>
                  <a:pt x="4" y="47"/>
                  <a:pt x="4" y="48"/>
                </a:cubicBezTo>
                <a:cubicBezTo>
                  <a:pt x="3" y="48"/>
                  <a:pt x="2" y="48"/>
                  <a:pt x="1" y="48"/>
                </a:cubicBezTo>
                <a:cubicBezTo>
                  <a:pt x="1" y="48"/>
                  <a:pt x="0" y="48"/>
                  <a:pt x="0" y="48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49"/>
                  <a:pt x="1" y="49"/>
                  <a:pt x="1" y="49"/>
                </a:cubicBezTo>
                <a:cubicBezTo>
                  <a:pt x="9" y="49"/>
                  <a:pt x="16" y="52"/>
                  <a:pt x="21" y="56"/>
                </a:cubicBezTo>
                <a:cubicBezTo>
                  <a:pt x="20" y="57"/>
                  <a:pt x="19" y="58"/>
                  <a:pt x="18" y="59"/>
                </a:cubicBezTo>
                <a:cubicBezTo>
                  <a:pt x="14" y="55"/>
                  <a:pt x="8" y="53"/>
                  <a:pt x="1" y="53"/>
                </a:cubicBezTo>
                <a:cubicBezTo>
                  <a:pt x="1" y="53"/>
                  <a:pt x="0" y="53"/>
                  <a:pt x="0" y="53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4"/>
                  <a:pt x="1" y="54"/>
                  <a:pt x="1" y="54"/>
                </a:cubicBezTo>
                <a:cubicBezTo>
                  <a:pt x="8" y="54"/>
                  <a:pt x="13" y="56"/>
                  <a:pt x="18" y="60"/>
                </a:cubicBezTo>
                <a:cubicBezTo>
                  <a:pt x="17" y="61"/>
                  <a:pt x="16" y="62"/>
                  <a:pt x="16" y="63"/>
                </a:cubicBezTo>
                <a:cubicBezTo>
                  <a:pt x="12" y="60"/>
                  <a:pt x="7" y="58"/>
                  <a:pt x="1" y="58"/>
                </a:cubicBezTo>
                <a:cubicBezTo>
                  <a:pt x="1" y="58"/>
                  <a:pt x="0" y="58"/>
                  <a:pt x="0" y="58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59"/>
                  <a:pt x="1" y="59"/>
                  <a:pt x="1" y="59"/>
                </a:cubicBezTo>
                <a:cubicBezTo>
                  <a:pt x="7" y="59"/>
                  <a:pt x="11" y="61"/>
                  <a:pt x="15" y="64"/>
                </a:cubicBezTo>
                <a:cubicBezTo>
                  <a:pt x="14" y="65"/>
                  <a:pt x="14" y="66"/>
                  <a:pt x="13" y="67"/>
                </a:cubicBezTo>
                <a:cubicBezTo>
                  <a:pt x="10" y="64"/>
                  <a:pt x="6" y="62"/>
                  <a:pt x="1" y="62"/>
                </a:cubicBezTo>
                <a:cubicBezTo>
                  <a:pt x="1" y="62"/>
                  <a:pt x="0" y="62"/>
                  <a:pt x="0" y="6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1" y="63"/>
                  <a:pt x="1" y="63"/>
                </a:cubicBezTo>
                <a:cubicBezTo>
                  <a:pt x="6" y="63"/>
                  <a:pt x="10" y="65"/>
                  <a:pt x="13" y="68"/>
                </a:cubicBezTo>
                <a:cubicBezTo>
                  <a:pt x="12" y="69"/>
                  <a:pt x="12" y="70"/>
                  <a:pt x="11" y="72"/>
                </a:cubicBezTo>
                <a:cubicBezTo>
                  <a:pt x="9" y="69"/>
                  <a:pt x="5" y="67"/>
                  <a:pt x="1" y="67"/>
                </a:cubicBezTo>
                <a:cubicBezTo>
                  <a:pt x="1" y="67"/>
                  <a:pt x="0" y="67"/>
                  <a:pt x="0" y="67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68"/>
                  <a:pt x="1" y="68"/>
                  <a:pt x="1" y="68"/>
                </a:cubicBezTo>
                <a:cubicBezTo>
                  <a:pt x="5" y="68"/>
                  <a:pt x="8" y="70"/>
                  <a:pt x="10" y="72"/>
                </a:cubicBezTo>
                <a:cubicBezTo>
                  <a:pt x="11" y="72"/>
                  <a:pt x="11" y="72"/>
                  <a:pt x="11" y="73"/>
                </a:cubicBezTo>
                <a:cubicBezTo>
                  <a:pt x="11" y="75"/>
                  <a:pt x="10" y="78"/>
                  <a:pt x="10" y="80"/>
                </a:cubicBezTo>
                <a:cubicBezTo>
                  <a:pt x="10" y="80"/>
                  <a:pt x="10" y="80"/>
                  <a:pt x="10" y="80"/>
                </a:cubicBezTo>
                <a:cubicBezTo>
                  <a:pt x="10" y="76"/>
                  <a:pt x="6" y="72"/>
                  <a:pt x="1" y="72"/>
                </a:cubicBezTo>
                <a:cubicBezTo>
                  <a:pt x="1" y="72"/>
                  <a:pt x="0" y="72"/>
                  <a:pt x="0" y="72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3"/>
                  <a:pt x="1" y="73"/>
                  <a:pt x="1" y="73"/>
                </a:cubicBezTo>
                <a:cubicBezTo>
                  <a:pt x="5" y="73"/>
                  <a:pt x="9" y="76"/>
                  <a:pt x="9" y="80"/>
                </a:cubicBezTo>
                <a:cubicBezTo>
                  <a:pt x="8" y="80"/>
                  <a:pt x="7" y="79"/>
                  <a:pt x="5" y="79"/>
                </a:cubicBezTo>
                <a:cubicBezTo>
                  <a:pt x="5" y="77"/>
                  <a:pt x="3" y="76"/>
                  <a:pt x="1" y="76"/>
                </a:cubicBezTo>
                <a:cubicBezTo>
                  <a:pt x="1" y="76"/>
                  <a:pt x="0" y="76"/>
                  <a:pt x="0" y="77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77"/>
                  <a:pt x="1" y="77"/>
                  <a:pt x="1" y="77"/>
                </a:cubicBezTo>
                <a:cubicBezTo>
                  <a:pt x="3" y="77"/>
                  <a:pt x="4" y="78"/>
                  <a:pt x="4" y="79"/>
                </a:cubicBezTo>
                <a:cubicBezTo>
                  <a:pt x="3" y="79"/>
                  <a:pt x="2" y="79"/>
                  <a:pt x="1" y="79"/>
                </a:cubicBezTo>
                <a:cubicBezTo>
                  <a:pt x="1" y="79"/>
                  <a:pt x="0" y="79"/>
                  <a:pt x="0" y="79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80"/>
                  <a:pt x="1" y="80"/>
                  <a:pt x="1" y="80"/>
                </a:cubicBezTo>
                <a:cubicBezTo>
                  <a:pt x="10" y="80"/>
                  <a:pt x="18" y="83"/>
                  <a:pt x="24" y="89"/>
                </a:cubicBezTo>
                <a:cubicBezTo>
                  <a:pt x="29" y="95"/>
                  <a:pt x="33" y="103"/>
                  <a:pt x="33" y="111"/>
                </a:cubicBezTo>
                <a:cubicBezTo>
                  <a:pt x="31" y="112"/>
                  <a:pt x="30" y="112"/>
                  <a:pt x="29" y="113"/>
                </a:cubicBezTo>
                <a:cubicBezTo>
                  <a:pt x="29" y="112"/>
                  <a:pt x="29" y="112"/>
                  <a:pt x="29" y="111"/>
                </a:cubicBezTo>
                <a:cubicBezTo>
                  <a:pt x="29" y="96"/>
                  <a:pt x="17" y="84"/>
                  <a:pt x="1" y="84"/>
                </a:cubicBezTo>
                <a:cubicBezTo>
                  <a:pt x="1" y="84"/>
                  <a:pt x="0" y="84"/>
                  <a:pt x="0" y="8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5"/>
                  <a:pt x="1" y="85"/>
                  <a:pt x="1" y="85"/>
                </a:cubicBezTo>
                <a:cubicBezTo>
                  <a:pt x="9" y="85"/>
                  <a:pt x="15" y="88"/>
                  <a:pt x="20" y="93"/>
                </a:cubicBezTo>
                <a:cubicBezTo>
                  <a:pt x="25" y="97"/>
                  <a:pt x="28" y="104"/>
                  <a:pt x="28" y="111"/>
                </a:cubicBezTo>
                <a:cubicBezTo>
                  <a:pt x="28" y="112"/>
                  <a:pt x="28" y="113"/>
                  <a:pt x="28" y="113"/>
                </a:cubicBezTo>
                <a:cubicBezTo>
                  <a:pt x="26" y="114"/>
                  <a:pt x="25" y="115"/>
                  <a:pt x="24" y="116"/>
                </a:cubicBezTo>
                <a:cubicBezTo>
                  <a:pt x="24" y="114"/>
                  <a:pt x="24" y="113"/>
                  <a:pt x="24" y="111"/>
                </a:cubicBezTo>
                <a:cubicBezTo>
                  <a:pt x="24" y="99"/>
                  <a:pt x="14" y="89"/>
                  <a:pt x="1" y="89"/>
                </a:cubicBezTo>
                <a:cubicBezTo>
                  <a:pt x="1" y="89"/>
                  <a:pt x="0" y="89"/>
                  <a:pt x="0" y="89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90"/>
                  <a:pt x="1" y="90"/>
                  <a:pt x="1" y="90"/>
                </a:cubicBezTo>
                <a:cubicBezTo>
                  <a:pt x="7" y="90"/>
                  <a:pt x="13" y="92"/>
                  <a:pt x="17" y="96"/>
                </a:cubicBezTo>
                <a:cubicBezTo>
                  <a:pt x="21" y="100"/>
                  <a:pt x="23" y="105"/>
                  <a:pt x="23" y="111"/>
                </a:cubicBezTo>
                <a:cubicBezTo>
                  <a:pt x="23" y="113"/>
                  <a:pt x="23" y="115"/>
                  <a:pt x="22" y="117"/>
                </a:cubicBezTo>
                <a:cubicBezTo>
                  <a:pt x="22" y="117"/>
                  <a:pt x="22" y="117"/>
                  <a:pt x="22" y="117"/>
                </a:cubicBezTo>
                <a:cubicBezTo>
                  <a:pt x="21" y="116"/>
                  <a:pt x="20" y="116"/>
                  <a:pt x="19" y="115"/>
                </a:cubicBezTo>
                <a:cubicBezTo>
                  <a:pt x="19" y="114"/>
                  <a:pt x="20" y="113"/>
                  <a:pt x="20" y="111"/>
                </a:cubicBezTo>
                <a:cubicBezTo>
                  <a:pt x="20" y="101"/>
                  <a:pt x="11" y="93"/>
                  <a:pt x="1" y="93"/>
                </a:cubicBezTo>
                <a:cubicBezTo>
                  <a:pt x="1" y="93"/>
                  <a:pt x="0" y="93"/>
                  <a:pt x="0" y="93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94"/>
                  <a:pt x="1" y="94"/>
                  <a:pt x="1" y="94"/>
                </a:cubicBezTo>
                <a:cubicBezTo>
                  <a:pt x="6" y="94"/>
                  <a:pt x="10" y="96"/>
                  <a:pt x="14" y="99"/>
                </a:cubicBezTo>
                <a:cubicBezTo>
                  <a:pt x="17" y="102"/>
                  <a:pt x="19" y="107"/>
                  <a:pt x="19" y="111"/>
                </a:cubicBezTo>
                <a:cubicBezTo>
                  <a:pt x="19" y="112"/>
                  <a:pt x="19" y="113"/>
                  <a:pt x="18" y="114"/>
                </a:cubicBezTo>
                <a:cubicBezTo>
                  <a:pt x="17" y="114"/>
                  <a:pt x="16" y="113"/>
                  <a:pt x="15" y="113"/>
                </a:cubicBezTo>
                <a:cubicBezTo>
                  <a:pt x="15" y="112"/>
                  <a:pt x="15" y="112"/>
                  <a:pt x="15" y="111"/>
                </a:cubicBezTo>
                <a:cubicBezTo>
                  <a:pt x="15" y="104"/>
                  <a:pt x="9" y="98"/>
                  <a:pt x="1" y="98"/>
                </a:cubicBezTo>
                <a:cubicBezTo>
                  <a:pt x="1" y="98"/>
                  <a:pt x="0" y="98"/>
                  <a:pt x="0" y="98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99"/>
                  <a:pt x="1" y="99"/>
                  <a:pt x="1" y="99"/>
                </a:cubicBezTo>
                <a:cubicBezTo>
                  <a:pt x="5" y="99"/>
                  <a:pt x="8" y="100"/>
                  <a:pt x="10" y="103"/>
                </a:cubicBezTo>
                <a:cubicBezTo>
                  <a:pt x="12" y="105"/>
                  <a:pt x="14" y="108"/>
                  <a:pt x="14" y="111"/>
                </a:cubicBezTo>
                <a:cubicBezTo>
                  <a:pt x="14" y="112"/>
                  <a:pt x="14" y="112"/>
                  <a:pt x="14" y="112"/>
                </a:cubicBezTo>
                <a:cubicBezTo>
                  <a:pt x="12" y="112"/>
                  <a:pt x="11" y="111"/>
                  <a:pt x="10" y="111"/>
                </a:cubicBezTo>
                <a:cubicBezTo>
                  <a:pt x="10" y="106"/>
                  <a:pt x="6" y="103"/>
                  <a:pt x="1" y="103"/>
                </a:cubicBezTo>
                <a:cubicBezTo>
                  <a:pt x="1" y="103"/>
                  <a:pt x="0" y="103"/>
                  <a:pt x="0" y="103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104"/>
                  <a:pt x="1" y="104"/>
                  <a:pt x="1" y="104"/>
                </a:cubicBezTo>
                <a:cubicBezTo>
                  <a:pt x="5" y="104"/>
                  <a:pt x="9" y="107"/>
                  <a:pt x="9" y="111"/>
                </a:cubicBezTo>
                <a:cubicBezTo>
                  <a:pt x="8" y="110"/>
                  <a:pt x="7" y="110"/>
                  <a:pt x="5" y="110"/>
                </a:cubicBezTo>
                <a:cubicBezTo>
                  <a:pt x="5" y="108"/>
                  <a:pt x="3" y="107"/>
                  <a:pt x="1" y="107"/>
                </a:cubicBezTo>
                <a:cubicBezTo>
                  <a:pt x="1" y="107"/>
                  <a:pt x="0" y="107"/>
                  <a:pt x="0" y="107"/>
                </a:cubicBezTo>
                <a:cubicBezTo>
                  <a:pt x="0" y="109"/>
                  <a:pt x="0" y="109"/>
                  <a:pt x="0" y="109"/>
                </a:cubicBezTo>
                <a:cubicBezTo>
                  <a:pt x="0" y="108"/>
                  <a:pt x="1" y="108"/>
                  <a:pt x="1" y="108"/>
                </a:cubicBezTo>
                <a:cubicBezTo>
                  <a:pt x="3" y="108"/>
                  <a:pt x="4" y="109"/>
                  <a:pt x="4" y="110"/>
                </a:cubicBezTo>
                <a:cubicBezTo>
                  <a:pt x="3" y="110"/>
                  <a:pt x="2" y="110"/>
                  <a:pt x="1" y="110"/>
                </a:cubicBezTo>
                <a:cubicBezTo>
                  <a:pt x="1" y="110"/>
                  <a:pt x="0" y="110"/>
                  <a:pt x="0" y="110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1"/>
                  <a:pt x="1" y="111"/>
                  <a:pt x="1" y="111"/>
                </a:cubicBezTo>
                <a:cubicBezTo>
                  <a:pt x="9" y="111"/>
                  <a:pt x="16" y="113"/>
                  <a:pt x="21" y="118"/>
                </a:cubicBezTo>
                <a:cubicBezTo>
                  <a:pt x="20" y="119"/>
                  <a:pt x="19" y="120"/>
                  <a:pt x="18" y="120"/>
                </a:cubicBezTo>
                <a:cubicBezTo>
                  <a:pt x="14" y="117"/>
                  <a:pt x="8" y="115"/>
                  <a:pt x="1" y="115"/>
                </a:cubicBezTo>
                <a:cubicBezTo>
                  <a:pt x="1" y="115"/>
                  <a:pt x="0" y="115"/>
                  <a:pt x="0" y="115"/>
                </a:cubicBezTo>
                <a:cubicBezTo>
                  <a:pt x="0" y="116"/>
                  <a:pt x="0" y="116"/>
                  <a:pt x="0" y="116"/>
                </a:cubicBezTo>
                <a:cubicBezTo>
                  <a:pt x="0" y="116"/>
                  <a:pt x="1" y="116"/>
                  <a:pt x="1" y="116"/>
                </a:cubicBezTo>
                <a:cubicBezTo>
                  <a:pt x="8" y="116"/>
                  <a:pt x="13" y="118"/>
                  <a:pt x="18" y="121"/>
                </a:cubicBezTo>
                <a:cubicBezTo>
                  <a:pt x="17" y="122"/>
                  <a:pt x="16" y="123"/>
                  <a:pt x="16" y="124"/>
                </a:cubicBezTo>
                <a:cubicBezTo>
                  <a:pt x="12" y="121"/>
                  <a:pt x="7" y="119"/>
                  <a:pt x="1" y="119"/>
                </a:cubicBezTo>
                <a:cubicBezTo>
                  <a:pt x="1" y="119"/>
                  <a:pt x="0" y="119"/>
                  <a:pt x="0" y="120"/>
                </a:cubicBezTo>
                <a:cubicBezTo>
                  <a:pt x="0" y="121"/>
                  <a:pt x="0" y="121"/>
                  <a:pt x="0" y="121"/>
                </a:cubicBezTo>
                <a:cubicBezTo>
                  <a:pt x="0" y="120"/>
                  <a:pt x="1" y="120"/>
                  <a:pt x="1" y="120"/>
                </a:cubicBezTo>
                <a:cubicBezTo>
                  <a:pt x="7" y="120"/>
                  <a:pt x="11" y="122"/>
                  <a:pt x="15" y="125"/>
                </a:cubicBezTo>
                <a:cubicBezTo>
                  <a:pt x="14" y="126"/>
                  <a:pt x="14" y="127"/>
                  <a:pt x="13" y="128"/>
                </a:cubicBezTo>
                <a:cubicBezTo>
                  <a:pt x="10" y="126"/>
                  <a:pt x="6" y="124"/>
                  <a:pt x="1" y="124"/>
                </a:cubicBezTo>
                <a:cubicBezTo>
                  <a:pt x="1" y="124"/>
                  <a:pt x="0" y="124"/>
                  <a:pt x="0" y="124"/>
                </a:cubicBezTo>
                <a:cubicBezTo>
                  <a:pt x="0" y="125"/>
                  <a:pt x="0" y="125"/>
                  <a:pt x="0" y="125"/>
                </a:cubicBezTo>
                <a:cubicBezTo>
                  <a:pt x="0" y="125"/>
                  <a:pt x="1" y="125"/>
                  <a:pt x="1" y="125"/>
                </a:cubicBezTo>
                <a:cubicBezTo>
                  <a:pt x="6" y="125"/>
                  <a:pt x="10" y="127"/>
                  <a:pt x="13" y="129"/>
                </a:cubicBezTo>
                <a:cubicBezTo>
                  <a:pt x="12" y="131"/>
                  <a:pt x="12" y="132"/>
                  <a:pt x="11" y="133"/>
                </a:cubicBezTo>
                <a:cubicBezTo>
                  <a:pt x="9" y="130"/>
                  <a:pt x="5" y="129"/>
                  <a:pt x="1" y="129"/>
                </a:cubicBezTo>
                <a:cubicBezTo>
                  <a:pt x="1" y="129"/>
                  <a:pt x="0" y="129"/>
                  <a:pt x="0" y="129"/>
                </a:cubicBezTo>
                <a:cubicBezTo>
                  <a:pt x="0" y="130"/>
                  <a:pt x="0" y="130"/>
                  <a:pt x="0" y="130"/>
                </a:cubicBezTo>
                <a:cubicBezTo>
                  <a:pt x="0" y="130"/>
                  <a:pt x="1" y="130"/>
                  <a:pt x="1" y="130"/>
                </a:cubicBezTo>
                <a:cubicBezTo>
                  <a:pt x="5" y="130"/>
                  <a:pt x="8" y="131"/>
                  <a:pt x="10" y="133"/>
                </a:cubicBezTo>
                <a:cubicBezTo>
                  <a:pt x="11" y="134"/>
                  <a:pt x="11" y="134"/>
                  <a:pt x="11" y="134"/>
                </a:cubicBezTo>
                <a:cubicBezTo>
                  <a:pt x="11" y="137"/>
                  <a:pt x="10" y="139"/>
                  <a:pt x="10" y="142"/>
                </a:cubicBezTo>
                <a:cubicBezTo>
                  <a:pt x="10" y="142"/>
                  <a:pt x="10" y="142"/>
                  <a:pt x="10" y="142"/>
                </a:cubicBezTo>
                <a:cubicBezTo>
                  <a:pt x="10" y="137"/>
                  <a:pt x="6" y="134"/>
                  <a:pt x="1" y="134"/>
                </a:cubicBezTo>
                <a:cubicBezTo>
                  <a:pt x="1" y="134"/>
                  <a:pt x="0" y="134"/>
                  <a:pt x="0" y="134"/>
                </a:cubicBezTo>
                <a:cubicBezTo>
                  <a:pt x="0" y="135"/>
                  <a:pt x="0" y="135"/>
                  <a:pt x="0" y="135"/>
                </a:cubicBezTo>
                <a:cubicBezTo>
                  <a:pt x="0" y="135"/>
                  <a:pt x="1" y="135"/>
                  <a:pt x="1" y="135"/>
                </a:cubicBezTo>
                <a:cubicBezTo>
                  <a:pt x="5" y="135"/>
                  <a:pt x="9" y="138"/>
                  <a:pt x="9" y="141"/>
                </a:cubicBezTo>
                <a:cubicBezTo>
                  <a:pt x="8" y="141"/>
                  <a:pt x="7" y="141"/>
                  <a:pt x="5" y="141"/>
                </a:cubicBezTo>
                <a:cubicBezTo>
                  <a:pt x="5" y="139"/>
                  <a:pt x="3" y="138"/>
                  <a:pt x="1" y="138"/>
                </a:cubicBezTo>
                <a:cubicBezTo>
                  <a:pt x="1" y="138"/>
                  <a:pt x="0" y="138"/>
                  <a:pt x="0" y="138"/>
                </a:cubicBezTo>
                <a:cubicBezTo>
                  <a:pt x="0" y="139"/>
                  <a:pt x="0" y="139"/>
                  <a:pt x="0" y="139"/>
                </a:cubicBezTo>
                <a:cubicBezTo>
                  <a:pt x="0" y="139"/>
                  <a:pt x="1" y="139"/>
                  <a:pt x="1" y="139"/>
                </a:cubicBezTo>
                <a:cubicBezTo>
                  <a:pt x="3" y="139"/>
                  <a:pt x="4" y="140"/>
                  <a:pt x="4" y="141"/>
                </a:cubicBezTo>
                <a:cubicBezTo>
                  <a:pt x="3" y="141"/>
                  <a:pt x="2" y="140"/>
                  <a:pt x="1" y="140"/>
                </a:cubicBezTo>
                <a:cubicBezTo>
                  <a:pt x="1" y="140"/>
                  <a:pt x="0" y="141"/>
                  <a:pt x="0" y="141"/>
                </a:cubicBezTo>
                <a:cubicBezTo>
                  <a:pt x="0" y="142"/>
                  <a:pt x="0" y="142"/>
                  <a:pt x="0" y="142"/>
                </a:cubicBezTo>
                <a:cubicBezTo>
                  <a:pt x="0" y="142"/>
                  <a:pt x="1" y="141"/>
                  <a:pt x="1" y="141"/>
                </a:cubicBezTo>
                <a:cubicBezTo>
                  <a:pt x="10" y="141"/>
                  <a:pt x="18" y="145"/>
                  <a:pt x="24" y="151"/>
                </a:cubicBezTo>
                <a:cubicBezTo>
                  <a:pt x="29" y="156"/>
                  <a:pt x="33" y="164"/>
                  <a:pt x="33" y="173"/>
                </a:cubicBezTo>
                <a:cubicBezTo>
                  <a:pt x="31" y="173"/>
                  <a:pt x="30" y="174"/>
                  <a:pt x="29" y="174"/>
                </a:cubicBezTo>
                <a:cubicBezTo>
                  <a:pt x="29" y="174"/>
                  <a:pt x="29" y="173"/>
                  <a:pt x="29" y="173"/>
                </a:cubicBezTo>
                <a:cubicBezTo>
                  <a:pt x="29" y="158"/>
                  <a:pt x="17" y="145"/>
                  <a:pt x="1" y="145"/>
                </a:cubicBezTo>
                <a:cubicBezTo>
                  <a:pt x="1" y="145"/>
                  <a:pt x="0" y="145"/>
                  <a:pt x="0" y="145"/>
                </a:cubicBezTo>
                <a:cubicBezTo>
                  <a:pt x="0" y="146"/>
                  <a:pt x="0" y="146"/>
                  <a:pt x="0" y="146"/>
                </a:cubicBezTo>
                <a:cubicBezTo>
                  <a:pt x="0" y="146"/>
                  <a:pt x="1" y="146"/>
                  <a:pt x="1" y="146"/>
                </a:cubicBezTo>
                <a:cubicBezTo>
                  <a:pt x="9" y="146"/>
                  <a:pt x="15" y="149"/>
                  <a:pt x="20" y="154"/>
                </a:cubicBezTo>
                <a:cubicBezTo>
                  <a:pt x="25" y="159"/>
                  <a:pt x="28" y="166"/>
                  <a:pt x="28" y="173"/>
                </a:cubicBezTo>
                <a:cubicBezTo>
                  <a:pt x="28" y="174"/>
                  <a:pt x="28" y="174"/>
                  <a:pt x="28" y="175"/>
                </a:cubicBezTo>
                <a:cubicBezTo>
                  <a:pt x="26" y="176"/>
                  <a:pt x="25" y="176"/>
                  <a:pt x="24" y="177"/>
                </a:cubicBezTo>
                <a:cubicBezTo>
                  <a:pt x="24" y="176"/>
                  <a:pt x="24" y="174"/>
                  <a:pt x="24" y="173"/>
                </a:cubicBezTo>
                <a:cubicBezTo>
                  <a:pt x="24" y="160"/>
                  <a:pt x="14" y="150"/>
                  <a:pt x="1" y="150"/>
                </a:cubicBezTo>
                <a:cubicBezTo>
                  <a:pt x="1" y="150"/>
                  <a:pt x="0" y="150"/>
                  <a:pt x="0" y="150"/>
                </a:cubicBezTo>
                <a:cubicBezTo>
                  <a:pt x="0" y="151"/>
                  <a:pt x="0" y="151"/>
                  <a:pt x="0" y="151"/>
                </a:cubicBezTo>
                <a:cubicBezTo>
                  <a:pt x="0" y="151"/>
                  <a:pt x="1" y="151"/>
                  <a:pt x="1" y="151"/>
                </a:cubicBezTo>
                <a:cubicBezTo>
                  <a:pt x="7" y="151"/>
                  <a:pt x="13" y="154"/>
                  <a:pt x="17" y="158"/>
                </a:cubicBezTo>
                <a:cubicBezTo>
                  <a:pt x="21" y="161"/>
                  <a:pt x="23" y="167"/>
                  <a:pt x="23" y="173"/>
                </a:cubicBezTo>
                <a:cubicBezTo>
                  <a:pt x="23" y="175"/>
                  <a:pt x="23" y="177"/>
                  <a:pt x="22" y="178"/>
                </a:cubicBezTo>
                <a:cubicBezTo>
                  <a:pt x="22" y="179"/>
                  <a:pt x="22" y="179"/>
                  <a:pt x="22" y="179"/>
                </a:cubicBezTo>
                <a:cubicBezTo>
                  <a:pt x="21" y="178"/>
                  <a:pt x="20" y="177"/>
                  <a:pt x="19" y="177"/>
                </a:cubicBezTo>
                <a:cubicBezTo>
                  <a:pt x="19" y="175"/>
                  <a:pt x="20" y="174"/>
                  <a:pt x="20" y="173"/>
                </a:cubicBezTo>
                <a:cubicBezTo>
                  <a:pt x="20" y="163"/>
                  <a:pt x="11" y="155"/>
                  <a:pt x="1" y="155"/>
                </a:cubicBezTo>
                <a:cubicBezTo>
                  <a:pt x="1" y="155"/>
                  <a:pt x="0" y="155"/>
                  <a:pt x="0" y="155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56"/>
                  <a:pt x="1" y="156"/>
                  <a:pt x="1" y="156"/>
                </a:cubicBezTo>
                <a:cubicBezTo>
                  <a:pt x="6" y="156"/>
                  <a:pt x="10" y="158"/>
                  <a:pt x="14" y="161"/>
                </a:cubicBezTo>
                <a:cubicBezTo>
                  <a:pt x="17" y="164"/>
                  <a:pt x="19" y="168"/>
                  <a:pt x="19" y="173"/>
                </a:cubicBezTo>
                <a:cubicBezTo>
                  <a:pt x="19" y="174"/>
                  <a:pt x="19" y="175"/>
                  <a:pt x="18" y="176"/>
                </a:cubicBezTo>
                <a:cubicBezTo>
                  <a:pt x="17" y="175"/>
                  <a:pt x="16" y="175"/>
                  <a:pt x="15" y="174"/>
                </a:cubicBezTo>
                <a:cubicBezTo>
                  <a:pt x="15" y="174"/>
                  <a:pt x="15" y="173"/>
                  <a:pt x="15" y="173"/>
                </a:cubicBezTo>
                <a:cubicBezTo>
                  <a:pt x="15" y="165"/>
                  <a:pt x="9" y="160"/>
                  <a:pt x="1" y="160"/>
                </a:cubicBezTo>
                <a:cubicBezTo>
                  <a:pt x="1" y="160"/>
                  <a:pt x="0" y="160"/>
                  <a:pt x="0" y="160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1" y="161"/>
                  <a:pt x="1" y="161"/>
                </a:cubicBezTo>
                <a:cubicBezTo>
                  <a:pt x="5" y="161"/>
                  <a:pt x="8" y="162"/>
                  <a:pt x="10" y="164"/>
                </a:cubicBezTo>
                <a:cubicBezTo>
                  <a:pt x="12" y="166"/>
                  <a:pt x="14" y="169"/>
                  <a:pt x="14" y="173"/>
                </a:cubicBezTo>
                <a:cubicBezTo>
                  <a:pt x="14" y="173"/>
                  <a:pt x="14" y="173"/>
                  <a:pt x="14" y="174"/>
                </a:cubicBezTo>
                <a:cubicBezTo>
                  <a:pt x="12" y="173"/>
                  <a:pt x="11" y="173"/>
                  <a:pt x="10" y="172"/>
                </a:cubicBezTo>
                <a:cubicBezTo>
                  <a:pt x="10" y="168"/>
                  <a:pt x="6" y="164"/>
                  <a:pt x="1" y="164"/>
                </a:cubicBezTo>
                <a:cubicBezTo>
                  <a:pt x="1" y="164"/>
                  <a:pt x="0" y="164"/>
                  <a:pt x="0" y="164"/>
                </a:cubicBezTo>
                <a:cubicBezTo>
                  <a:pt x="0" y="165"/>
                  <a:pt x="0" y="165"/>
                  <a:pt x="0" y="165"/>
                </a:cubicBezTo>
                <a:cubicBezTo>
                  <a:pt x="0" y="165"/>
                  <a:pt x="1" y="165"/>
                  <a:pt x="1" y="165"/>
                </a:cubicBezTo>
                <a:cubicBezTo>
                  <a:pt x="5" y="165"/>
                  <a:pt x="9" y="168"/>
                  <a:pt x="9" y="172"/>
                </a:cubicBezTo>
                <a:cubicBezTo>
                  <a:pt x="8" y="172"/>
                  <a:pt x="7" y="172"/>
                  <a:pt x="5" y="172"/>
                </a:cubicBezTo>
                <a:cubicBezTo>
                  <a:pt x="5" y="170"/>
                  <a:pt x="3" y="169"/>
                  <a:pt x="1" y="169"/>
                </a:cubicBezTo>
                <a:cubicBezTo>
                  <a:pt x="1" y="169"/>
                  <a:pt x="0" y="169"/>
                  <a:pt x="0" y="169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170"/>
                  <a:pt x="1" y="170"/>
                  <a:pt x="1" y="170"/>
                </a:cubicBezTo>
                <a:cubicBezTo>
                  <a:pt x="3" y="170"/>
                  <a:pt x="4" y="170"/>
                  <a:pt x="4" y="171"/>
                </a:cubicBezTo>
                <a:cubicBezTo>
                  <a:pt x="3" y="171"/>
                  <a:pt x="2" y="171"/>
                  <a:pt x="1" y="171"/>
                </a:cubicBezTo>
                <a:cubicBezTo>
                  <a:pt x="1" y="171"/>
                  <a:pt x="0" y="171"/>
                  <a:pt x="0" y="171"/>
                </a:cubicBezTo>
                <a:cubicBezTo>
                  <a:pt x="0" y="172"/>
                  <a:pt x="0" y="172"/>
                  <a:pt x="0" y="172"/>
                </a:cubicBezTo>
                <a:cubicBezTo>
                  <a:pt x="0" y="172"/>
                  <a:pt x="1" y="172"/>
                  <a:pt x="1" y="172"/>
                </a:cubicBezTo>
                <a:cubicBezTo>
                  <a:pt x="9" y="172"/>
                  <a:pt x="16" y="175"/>
                  <a:pt x="21" y="179"/>
                </a:cubicBezTo>
                <a:cubicBezTo>
                  <a:pt x="20" y="180"/>
                  <a:pt x="19" y="181"/>
                  <a:pt x="18" y="182"/>
                </a:cubicBezTo>
                <a:cubicBezTo>
                  <a:pt x="14" y="178"/>
                  <a:pt x="8" y="176"/>
                  <a:pt x="1" y="176"/>
                </a:cubicBezTo>
                <a:cubicBezTo>
                  <a:pt x="1" y="176"/>
                  <a:pt x="0" y="176"/>
                  <a:pt x="0" y="17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177"/>
                  <a:pt x="1" y="177"/>
                  <a:pt x="1" y="177"/>
                </a:cubicBezTo>
                <a:cubicBezTo>
                  <a:pt x="8" y="177"/>
                  <a:pt x="13" y="179"/>
                  <a:pt x="18" y="183"/>
                </a:cubicBezTo>
                <a:cubicBezTo>
                  <a:pt x="17" y="184"/>
                  <a:pt x="16" y="185"/>
                  <a:pt x="16" y="186"/>
                </a:cubicBezTo>
                <a:cubicBezTo>
                  <a:pt x="12" y="183"/>
                  <a:pt x="7" y="181"/>
                  <a:pt x="1" y="181"/>
                </a:cubicBezTo>
                <a:cubicBezTo>
                  <a:pt x="1" y="181"/>
                  <a:pt x="0" y="181"/>
                  <a:pt x="0" y="181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2"/>
                  <a:pt x="1" y="182"/>
                  <a:pt x="1" y="182"/>
                </a:cubicBezTo>
                <a:cubicBezTo>
                  <a:pt x="7" y="182"/>
                  <a:pt x="11" y="184"/>
                  <a:pt x="15" y="187"/>
                </a:cubicBezTo>
                <a:cubicBezTo>
                  <a:pt x="14" y="188"/>
                  <a:pt x="14" y="189"/>
                  <a:pt x="13" y="190"/>
                </a:cubicBezTo>
                <a:cubicBezTo>
                  <a:pt x="10" y="187"/>
                  <a:pt x="6" y="185"/>
                  <a:pt x="1" y="185"/>
                </a:cubicBezTo>
                <a:cubicBezTo>
                  <a:pt x="1" y="185"/>
                  <a:pt x="0" y="185"/>
                  <a:pt x="0" y="186"/>
                </a:cubicBezTo>
                <a:cubicBezTo>
                  <a:pt x="0" y="187"/>
                  <a:pt x="0" y="187"/>
                  <a:pt x="0" y="187"/>
                </a:cubicBezTo>
                <a:cubicBezTo>
                  <a:pt x="0" y="186"/>
                  <a:pt x="1" y="186"/>
                  <a:pt x="1" y="186"/>
                </a:cubicBezTo>
                <a:cubicBezTo>
                  <a:pt x="6" y="186"/>
                  <a:pt x="10" y="188"/>
                  <a:pt x="13" y="191"/>
                </a:cubicBezTo>
                <a:cubicBezTo>
                  <a:pt x="12" y="192"/>
                  <a:pt x="12" y="193"/>
                  <a:pt x="11" y="195"/>
                </a:cubicBezTo>
                <a:cubicBezTo>
                  <a:pt x="9" y="192"/>
                  <a:pt x="5" y="190"/>
                  <a:pt x="1" y="190"/>
                </a:cubicBezTo>
                <a:cubicBezTo>
                  <a:pt x="1" y="190"/>
                  <a:pt x="0" y="190"/>
                  <a:pt x="0" y="190"/>
                </a:cubicBezTo>
                <a:cubicBezTo>
                  <a:pt x="0" y="191"/>
                  <a:pt x="0" y="191"/>
                  <a:pt x="0" y="191"/>
                </a:cubicBezTo>
                <a:cubicBezTo>
                  <a:pt x="0" y="191"/>
                  <a:pt x="1" y="191"/>
                  <a:pt x="1" y="191"/>
                </a:cubicBezTo>
                <a:cubicBezTo>
                  <a:pt x="5" y="191"/>
                  <a:pt x="8" y="193"/>
                  <a:pt x="10" y="195"/>
                </a:cubicBezTo>
                <a:cubicBezTo>
                  <a:pt x="11" y="195"/>
                  <a:pt x="11" y="196"/>
                  <a:pt x="11" y="196"/>
                </a:cubicBezTo>
                <a:cubicBezTo>
                  <a:pt x="11" y="198"/>
                  <a:pt x="10" y="201"/>
                  <a:pt x="10" y="203"/>
                </a:cubicBezTo>
                <a:cubicBezTo>
                  <a:pt x="10" y="203"/>
                  <a:pt x="10" y="203"/>
                  <a:pt x="10" y="203"/>
                </a:cubicBezTo>
                <a:cubicBezTo>
                  <a:pt x="10" y="199"/>
                  <a:pt x="6" y="195"/>
                  <a:pt x="1" y="195"/>
                </a:cubicBezTo>
                <a:cubicBezTo>
                  <a:pt x="1" y="195"/>
                  <a:pt x="0" y="195"/>
                  <a:pt x="0" y="195"/>
                </a:cubicBezTo>
                <a:cubicBezTo>
                  <a:pt x="0" y="196"/>
                  <a:pt x="0" y="196"/>
                  <a:pt x="0" y="196"/>
                </a:cubicBezTo>
                <a:cubicBezTo>
                  <a:pt x="0" y="196"/>
                  <a:pt x="1" y="196"/>
                  <a:pt x="1" y="196"/>
                </a:cubicBezTo>
                <a:cubicBezTo>
                  <a:pt x="5" y="196"/>
                  <a:pt x="9" y="199"/>
                  <a:pt x="9" y="203"/>
                </a:cubicBezTo>
                <a:cubicBezTo>
                  <a:pt x="8" y="203"/>
                  <a:pt x="7" y="203"/>
                  <a:pt x="5" y="202"/>
                </a:cubicBezTo>
                <a:cubicBezTo>
                  <a:pt x="5" y="201"/>
                  <a:pt x="3" y="199"/>
                  <a:pt x="1" y="199"/>
                </a:cubicBezTo>
                <a:cubicBezTo>
                  <a:pt x="1" y="199"/>
                  <a:pt x="0" y="200"/>
                  <a:pt x="0" y="200"/>
                </a:cubicBezTo>
                <a:cubicBezTo>
                  <a:pt x="0" y="201"/>
                  <a:pt x="0" y="201"/>
                  <a:pt x="0" y="201"/>
                </a:cubicBezTo>
                <a:cubicBezTo>
                  <a:pt x="0" y="201"/>
                  <a:pt x="1" y="200"/>
                  <a:pt x="1" y="200"/>
                </a:cubicBezTo>
                <a:cubicBezTo>
                  <a:pt x="3" y="200"/>
                  <a:pt x="4" y="201"/>
                  <a:pt x="4" y="202"/>
                </a:cubicBezTo>
                <a:cubicBezTo>
                  <a:pt x="3" y="202"/>
                  <a:pt x="2" y="202"/>
                  <a:pt x="1" y="202"/>
                </a:cubicBezTo>
                <a:cubicBezTo>
                  <a:pt x="1" y="202"/>
                  <a:pt x="0" y="202"/>
                  <a:pt x="0" y="202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03"/>
                  <a:pt x="1" y="203"/>
                  <a:pt x="1" y="203"/>
                </a:cubicBezTo>
                <a:cubicBezTo>
                  <a:pt x="10" y="203"/>
                  <a:pt x="18" y="207"/>
                  <a:pt x="24" y="212"/>
                </a:cubicBezTo>
                <a:cubicBezTo>
                  <a:pt x="29" y="218"/>
                  <a:pt x="33" y="226"/>
                  <a:pt x="33" y="234"/>
                </a:cubicBezTo>
                <a:cubicBezTo>
                  <a:pt x="31" y="235"/>
                  <a:pt x="30" y="235"/>
                  <a:pt x="29" y="236"/>
                </a:cubicBezTo>
                <a:cubicBezTo>
                  <a:pt x="29" y="236"/>
                  <a:pt x="29" y="235"/>
                  <a:pt x="29" y="235"/>
                </a:cubicBezTo>
                <a:cubicBezTo>
                  <a:pt x="29" y="219"/>
                  <a:pt x="17" y="207"/>
                  <a:pt x="1" y="207"/>
                </a:cubicBezTo>
                <a:cubicBezTo>
                  <a:pt x="1" y="207"/>
                  <a:pt x="0" y="207"/>
                  <a:pt x="0" y="207"/>
                </a:cubicBezTo>
                <a:cubicBezTo>
                  <a:pt x="0" y="208"/>
                  <a:pt x="0" y="208"/>
                  <a:pt x="0" y="208"/>
                </a:cubicBezTo>
                <a:cubicBezTo>
                  <a:pt x="0" y="208"/>
                  <a:pt x="1" y="208"/>
                  <a:pt x="1" y="208"/>
                </a:cubicBezTo>
                <a:cubicBezTo>
                  <a:pt x="9" y="208"/>
                  <a:pt x="15" y="211"/>
                  <a:pt x="20" y="216"/>
                </a:cubicBezTo>
                <a:cubicBezTo>
                  <a:pt x="25" y="221"/>
                  <a:pt x="28" y="227"/>
                  <a:pt x="28" y="235"/>
                </a:cubicBezTo>
                <a:cubicBezTo>
                  <a:pt x="28" y="235"/>
                  <a:pt x="28" y="236"/>
                  <a:pt x="28" y="237"/>
                </a:cubicBezTo>
                <a:cubicBezTo>
                  <a:pt x="26" y="237"/>
                  <a:pt x="25" y="238"/>
                  <a:pt x="24" y="239"/>
                </a:cubicBezTo>
                <a:cubicBezTo>
                  <a:pt x="24" y="238"/>
                  <a:pt x="24" y="236"/>
                  <a:pt x="24" y="235"/>
                </a:cubicBezTo>
                <a:cubicBezTo>
                  <a:pt x="24" y="222"/>
                  <a:pt x="14" y="212"/>
                  <a:pt x="1" y="212"/>
                </a:cubicBezTo>
                <a:cubicBezTo>
                  <a:pt x="1" y="212"/>
                  <a:pt x="0" y="212"/>
                  <a:pt x="0" y="212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213"/>
                  <a:pt x="1" y="213"/>
                  <a:pt x="1" y="213"/>
                </a:cubicBezTo>
                <a:cubicBezTo>
                  <a:pt x="7" y="213"/>
                  <a:pt x="13" y="215"/>
                  <a:pt x="17" y="219"/>
                </a:cubicBezTo>
                <a:cubicBezTo>
                  <a:pt x="21" y="223"/>
                  <a:pt x="23" y="229"/>
                  <a:pt x="23" y="235"/>
                </a:cubicBezTo>
                <a:cubicBezTo>
                  <a:pt x="23" y="236"/>
                  <a:pt x="23" y="238"/>
                  <a:pt x="22" y="240"/>
                </a:cubicBezTo>
                <a:cubicBezTo>
                  <a:pt x="22" y="240"/>
                  <a:pt x="22" y="240"/>
                  <a:pt x="22" y="240"/>
                </a:cubicBezTo>
                <a:cubicBezTo>
                  <a:pt x="21" y="240"/>
                  <a:pt x="20" y="239"/>
                  <a:pt x="19" y="238"/>
                </a:cubicBezTo>
                <a:cubicBezTo>
                  <a:pt x="19" y="237"/>
                  <a:pt x="20" y="236"/>
                  <a:pt x="20" y="235"/>
                </a:cubicBezTo>
                <a:cubicBezTo>
                  <a:pt x="20" y="224"/>
                  <a:pt x="11" y="216"/>
                  <a:pt x="1" y="216"/>
                </a:cubicBezTo>
                <a:cubicBezTo>
                  <a:pt x="1" y="216"/>
                  <a:pt x="0" y="216"/>
                  <a:pt x="0" y="216"/>
                </a:cubicBezTo>
                <a:cubicBezTo>
                  <a:pt x="0" y="217"/>
                  <a:pt x="0" y="217"/>
                  <a:pt x="0" y="217"/>
                </a:cubicBezTo>
                <a:cubicBezTo>
                  <a:pt x="0" y="217"/>
                  <a:pt x="1" y="217"/>
                  <a:pt x="1" y="217"/>
                </a:cubicBezTo>
                <a:cubicBezTo>
                  <a:pt x="6" y="217"/>
                  <a:pt x="10" y="219"/>
                  <a:pt x="14" y="222"/>
                </a:cubicBezTo>
                <a:cubicBezTo>
                  <a:pt x="17" y="225"/>
                  <a:pt x="19" y="230"/>
                  <a:pt x="19" y="235"/>
                </a:cubicBezTo>
                <a:cubicBezTo>
                  <a:pt x="19" y="236"/>
                  <a:pt x="19" y="237"/>
                  <a:pt x="18" y="238"/>
                </a:cubicBezTo>
                <a:cubicBezTo>
                  <a:pt x="17" y="237"/>
                  <a:pt x="16" y="236"/>
                  <a:pt x="15" y="236"/>
                </a:cubicBezTo>
                <a:cubicBezTo>
                  <a:pt x="15" y="235"/>
                  <a:pt x="15" y="235"/>
                  <a:pt x="15" y="235"/>
                </a:cubicBezTo>
                <a:cubicBezTo>
                  <a:pt x="15" y="227"/>
                  <a:pt x="9" y="221"/>
                  <a:pt x="1" y="221"/>
                </a:cubicBezTo>
                <a:cubicBezTo>
                  <a:pt x="1" y="221"/>
                  <a:pt x="0" y="221"/>
                  <a:pt x="0" y="221"/>
                </a:cubicBezTo>
                <a:cubicBezTo>
                  <a:pt x="0" y="222"/>
                  <a:pt x="0" y="222"/>
                  <a:pt x="0" y="222"/>
                </a:cubicBezTo>
                <a:cubicBezTo>
                  <a:pt x="0" y="222"/>
                  <a:pt x="1" y="222"/>
                  <a:pt x="1" y="222"/>
                </a:cubicBezTo>
                <a:cubicBezTo>
                  <a:pt x="5" y="222"/>
                  <a:pt x="8" y="224"/>
                  <a:pt x="10" y="226"/>
                </a:cubicBezTo>
                <a:cubicBezTo>
                  <a:pt x="12" y="228"/>
                  <a:pt x="14" y="231"/>
                  <a:pt x="14" y="235"/>
                </a:cubicBezTo>
                <a:cubicBezTo>
                  <a:pt x="14" y="235"/>
                  <a:pt x="14" y="235"/>
                  <a:pt x="14" y="235"/>
                </a:cubicBezTo>
                <a:cubicBezTo>
                  <a:pt x="12" y="235"/>
                  <a:pt x="11" y="234"/>
                  <a:pt x="10" y="234"/>
                </a:cubicBezTo>
                <a:cubicBezTo>
                  <a:pt x="10" y="230"/>
                  <a:pt x="6" y="226"/>
                  <a:pt x="1" y="226"/>
                </a:cubicBezTo>
                <a:cubicBezTo>
                  <a:pt x="1" y="226"/>
                  <a:pt x="0" y="226"/>
                  <a:pt x="0" y="226"/>
                </a:cubicBezTo>
                <a:cubicBezTo>
                  <a:pt x="0" y="227"/>
                  <a:pt x="0" y="227"/>
                  <a:pt x="0" y="227"/>
                </a:cubicBezTo>
                <a:cubicBezTo>
                  <a:pt x="0" y="227"/>
                  <a:pt x="1" y="227"/>
                  <a:pt x="1" y="227"/>
                </a:cubicBezTo>
                <a:cubicBezTo>
                  <a:pt x="5" y="227"/>
                  <a:pt x="9" y="230"/>
                  <a:pt x="9" y="234"/>
                </a:cubicBezTo>
                <a:cubicBezTo>
                  <a:pt x="8" y="234"/>
                  <a:pt x="7" y="233"/>
                  <a:pt x="5" y="233"/>
                </a:cubicBezTo>
                <a:cubicBezTo>
                  <a:pt x="5" y="232"/>
                  <a:pt x="3" y="230"/>
                  <a:pt x="1" y="230"/>
                </a:cubicBezTo>
                <a:cubicBezTo>
                  <a:pt x="1" y="230"/>
                  <a:pt x="0" y="230"/>
                  <a:pt x="0" y="231"/>
                </a:cubicBezTo>
                <a:cubicBezTo>
                  <a:pt x="0" y="232"/>
                  <a:pt x="0" y="232"/>
                  <a:pt x="0" y="232"/>
                </a:cubicBezTo>
                <a:cubicBezTo>
                  <a:pt x="0" y="231"/>
                  <a:pt x="1" y="231"/>
                  <a:pt x="1" y="231"/>
                </a:cubicBezTo>
                <a:cubicBezTo>
                  <a:pt x="3" y="231"/>
                  <a:pt x="4" y="232"/>
                  <a:pt x="4" y="233"/>
                </a:cubicBezTo>
                <a:cubicBezTo>
                  <a:pt x="3" y="233"/>
                  <a:pt x="2" y="233"/>
                  <a:pt x="1" y="233"/>
                </a:cubicBezTo>
                <a:cubicBezTo>
                  <a:pt x="1" y="233"/>
                  <a:pt x="0" y="233"/>
                  <a:pt x="0" y="233"/>
                </a:cubicBezTo>
                <a:cubicBezTo>
                  <a:pt x="0" y="234"/>
                  <a:pt x="0" y="234"/>
                  <a:pt x="0" y="234"/>
                </a:cubicBezTo>
                <a:cubicBezTo>
                  <a:pt x="0" y="234"/>
                  <a:pt x="1" y="234"/>
                  <a:pt x="1" y="234"/>
                </a:cubicBezTo>
                <a:cubicBezTo>
                  <a:pt x="9" y="234"/>
                  <a:pt x="16" y="237"/>
                  <a:pt x="21" y="241"/>
                </a:cubicBezTo>
                <a:cubicBezTo>
                  <a:pt x="20" y="242"/>
                  <a:pt x="19" y="243"/>
                  <a:pt x="18" y="244"/>
                </a:cubicBezTo>
                <a:cubicBezTo>
                  <a:pt x="14" y="240"/>
                  <a:pt x="8" y="238"/>
                  <a:pt x="1" y="238"/>
                </a:cubicBezTo>
                <a:cubicBezTo>
                  <a:pt x="1" y="238"/>
                  <a:pt x="0" y="238"/>
                  <a:pt x="0" y="238"/>
                </a:cubicBezTo>
                <a:cubicBezTo>
                  <a:pt x="0" y="239"/>
                  <a:pt x="0" y="239"/>
                  <a:pt x="0" y="239"/>
                </a:cubicBezTo>
                <a:cubicBezTo>
                  <a:pt x="0" y="239"/>
                  <a:pt x="1" y="239"/>
                  <a:pt x="1" y="239"/>
                </a:cubicBezTo>
                <a:cubicBezTo>
                  <a:pt x="8" y="239"/>
                  <a:pt x="13" y="241"/>
                  <a:pt x="18" y="244"/>
                </a:cubicBezTo>
                <a:cubicBezTo>
                  <a:pt x="17" y="245"/>
                  <a:pt x="16" y="247"/>
                  <a:pt x="16" y="248"/>
                </a:cubicBezTo>
                <a:cubicBezTo>
                  <a:pt x="12" y="245"/>
                  <a:pt x="7" y="243"/>
                  <a:pt x="1" y="243"/>
                </a:cubicBezTo>
                <a:cubicBezTo>
                  <a:pt x="1" y="243"/>
                  <a:pt x="0" y="243"/>
                  <a:pt x="0" y="243"/>
                </a:cubicBezTo>
                <a:cubicBezTo>
                  <a:pt x="0" y="244"/>
                  <a:pt x="0" y="244"/>
                  <a:pt x="0" y="244"/>
                </a:cubicBezTo>
                <a:cubicBezTo>
                  <a:pt x="0" y="244"/>
                  <a:pt x="1" y="244"/>
                  <a:pt x="1" y="244"/>
                </a:cubicBezTo>
                <a:cubicBezTo>
                  <a:pt x="7" y="244"/>
                  <a:pt x="11" y="245"/>
                  <a:pt x="15" y="248"/>
                </a:cubicBezTo>
                <a:cubicBezTo>
                  <a:pt x="14" y="249"/>
                  <a:pt x="14" y="250"/>
                  <a:pt x="13" y="252"/>
                </a:cubicBezTo>
                <a:cubicBezTo>
                  <a:pt x="10" y="249"/>
                  <a:pt x="6" y="247"/>
                  <a:pt x="1" y="247"/>
                </a:cubicBezTo>
                <a:cubicBezTo>
                  <a:pt x="1" y="247"/>
                  <a:pt x="0" y="247"/>
                  <a:pt x="0" y="247"/>
                </a:cubicBezTo>
                <a:cubicBezTo>
                  <a:pt x="0" y="248"/>
                  <a:pt x="0" y="248"/>
                  <a:pt x="0" y="248"/>
                </a:cubicBezTo>
                <a:cubicBezTo>
                  <a:pt x="0" y="248"/>
                  <a:pt x="1" y="248"/>
                  <a:pt x="1" y="248"/>
                </a:cubicBezTo>
                <a:cubicBezTo>
                  <a:pt x="6" y="248"/>
                  <a:pt x="10" y="250"/>
                  <a:pt x="13" y="252"/>
                </a:cubicBezTo>
                <a:cubicBezTo>
                  <a:pt x="12" y="254"/>
                  <a:pt x="12" y="255"/>
                  <a:pt x="11" y="257"/>
                </a:cubicBezTo>
                <a:cubicBezTo>
                  <a:pt x="9" y="254"/>
                  <a:pt x="5" y="252"/>
                  <a:pt x="1" y="252"/>
                </a:cubicBezTo>
                <a:cubicBezTo>
                  <a:pt x="1" y="252"/>
                  <a:pt x="0" y="252"/>
                  <a:pt x="0" y="252"/>
                </a:cubicBezTo>
                <a:cubicBezTo>
                  <a:pt x="0" y="253"/>
                  <a:pt x="0" y="253"/>
                  <a:pt x="0" y="253"/>
                </a:cubicBezTo>
                <a:cubicBezTo>
                  <a:pt x="0" y="253"/>
                  <a:pt x="1" y="253"/>
                  <a:pt x="1" y="253"/>
                </a:cubicBezTo>
                <a:cubicBezTo>
                  <a:pt x="5" y="253"/>
                  <a:pt x="8" y="254"/>
                  <a:pt x="10" y="257"/>
                </a:cubicBezTo>
                <a:cubicBezTo>
                  <a:pt x="11" y="257"/>
                  <a:pt x="11" y="257"/>
                  <a:pt x="11" y="258"/>
                </a:cubicBezTo>
                <a:cubicBezTo>
                  <a:pt x="11" y="260"/>
                  <a:pt x="10" y="263"/>
                  <a:pt x="10" y="265"/>
                </a:cubicBezTo>
                <a:cubicBezTo>
                  <a:pt x="10" y="265"/>
                  <a:pt x="10" y="265"/>
                  <a:pt x="10" y="265"/>
                </a:cubicBezTo>
                <a:cubicBezTo>
                  <a:pt x="10" y="260"/>
                  <a:pt x="6" y="257"/>
                  <a:pt x="1" y="257"/>
                </a:cubicBezTo>
                <a:cubicBezTo>
                  <a:pt x="1" y="257"/>
                  <a:pt x="0" y="257"/>
                  <a:pt x="0" y="257"/>
                </a:cubicBezTo>
                <a:cubicBezTo>
                  <a:pt x="0" y="258"/>
                  <a:pt x="0" y="258"/>
                  <a:pt x="0" y="258"/>
                </a:cubicBezTo>
                <a:cubicBezTo>
                  <a:pt x="0" y="258"/>
                  <a:pt x="1" y="258"/>
                  <a:pt x="1" y="258"/>
                </a:cubicBezTo>
                <a:cubicBezTo>
                  <a:pt x="5" y="258"/>
                  <a:pt x="9" y="261"/>
                  <a:pt x="9" y="265"/>
                </a:cubicBezTo>
                <a:cubicBezTo>
                  <a:pt x="8" y="264"/>
                  <a:pt x="7" y="264"/>
                  <a:pt x="5" y="264"/>
                </a:cubicBezTo>
                <a:cubicBezTo>
                  <a:pt x="5" y="262"/>
                  <a:pt x="3" y="261"/>
                  <a:pt x="1" y="261"/>
                </a:cubicBezTo>
                <a:cubicBezTo>
                  <a:pt x="1" y="261"/>
                  <a:pt x="0" y="261"/>
                  <a:pt x="0" y="261"/>
                </a:cubicBezTo>
                <a:cubicBezTo>
                  <a:pt x="0" y="263"/>
                  <a:pt x="0" y="263"/>
                  <a:pt x="0" y="263"/>
                </a:cubicBezTo>
                <a:cubicBezTo>
                  <a:pt x="0" y="262"/>
                  <a:pt x="1" y="262"/>
                  <a:pt x="1" y="262"/>
                </a:cubicBezTo>
                <a:cubicBezTo>
                  <a:pt x="3" y="262"/>
                  <a:pt x="4" y="263"/>
                  <a:pt x="4" y="264"/>
                </a:cubicBezTo>
                <a:cubicBezTo>
                  <a:pt x="3" y="264"/>
                  <a:pt x="2" y="264"/>
                  <a:pt x="1" y="264"/>
                </a:cubicBezTo>
                <a:cubicBezTo>
                  <a:pt x="1" y="264"/>
                  <a:pt x="0" y="264"/>
                  <a:pt x="0" y="264"/>
                </a:cubicBezTo>
                <a:cubicBezTo>
                  <a:pt x="0" y="265"/>
                  <a:pt x="0" y="265"/>
                  <a:pt x="0" y="265"/>
                </a:cubicBezTo>
                <a:cubicBezTo>
                  <a:pt x="0" y="265"/>
                  <a:pt x="1" y="265"/>
                  <a:pt x="1" y="265"/>
                </a:cubicBezTo>
                <a:cubicBezTo>
                  <a:pt x="10" y="265"/>
                  <a:pt x="18" y="268"/>
                  <a:pt x="24" y="274"/>
                </a:cubicBezTo>
                <a:cubicBezTo>
                  <a:pt x="28" y="279"/>
                  <a:pt x="31" y="285"/>
                  <a:pt x="32" y="291"/>
                </a:cubicBezTo>
                <a:cubicBezTo>
                  <a:pt x="33" y="291"/>
                  <a:pt x="33" y="291"/>
                  <a:pt x="33" y="291"/>
                </a:cubicBezTo>
                <a:cubicBezTo>
                  <a:pt x="33" y="290"/>
                  <a:pt x="33" y="290"/>
                  <a:pt x="33" y="289"/>
                </a:cubicBezTo>
                <a:cubicBezTo>
                  <a:pt x="33" y="288"/>
                  <a:pt x="33" y="288"/>
                  <a:pt x="34" y="287"/>
                </a:cubicBezTo>
                <a:cubicBezTo>
                  <a:pt x="36" y="285"/>
                  <a:pt x="39" y="284"/>
                  <a:pt x="43" y="284"/>
                </a:cubicBezTo>
                <a:cubicBezTo>
                  <a:pt x="46" y="284"/>
                  <a:pt x="49" y="285"/>
                  <a:pt x="51" y="287"/>
                </a:cubicBezTo>
                <a:cubicBezTo>
                  <a:pt x="52" y="288"/>
                  <a:pt x="52" y="288"/>
                  <a:pt x="52" y="289"/>
                </a:cubicBezTo>
                <a:cubicBezTo>
                  <a:pt x="52" y="290"/>
                  <a:pt x="52" y="290"/>
                  <a:pt x="52" y="291"/>
                </a:cubicBezTo>
                <a:cubicBezTo>
                  <a:pt x="53" y="291"/>
                  <a:pt x="53" y="291"/>
                  <a:pt x="53" y="291"/>
                </a:cubicBezTo>
                <a:cubicBezTo>
                  <a:pt x="54" y="285"/>
                  <a:pt x="57" y="279"/>
                  <a:pt x="61" y="274"/>
                </a:cubicBezTo>
                <a:cubicBezTo>
                  <a:pt x="67" y="268"/>
                  <a:pt x="75" y="265"/>
                  <a:pt x="84" y="265"/>
                </a:cubicBezTo>
                <a:cubicBezTo>
                  <a:pt x="92" y="265"/>
                  <a:pt x="100" y="268"/>
                  <a:pt x="106" y="274"/>
                </a:cubicBezTo>
                <a:cubicBezTo>
                  <a:pt x="110" y="279"/>
                  <a:pt x="114" y="285"/>
                  <a:pt x="115" y="291"/>
                </a:cubicBezTo>
                <a:cubicBezTo>
                  <a:pt x="116" y="291"/>
                  <a:pt x="116" y="291"/>
                  <a:pt x="116" y="291"/>
                </a:cubicBezTo>
                <a:cubicBezTo>
                  <a:pt x="115" y="290"/>
                  <a:pt x="115" y="289"/>
                  <a:pt x="115" y="289"/>
                </a:cubicBezTo>
                <a:cubicBezTo>
                  <a:pt x="115" y="288"/>
                  <a:pt x="116" y="288"/>
                  <a:pt x="116" y="287"/>
                </a:cubicBezTo>
                <a:cubicBezTo>
                  <a:pt x="118" y="285"/>
                  <a:pt x="121" y="284"/>
                  <a:pt x="125" y="284"/>
                </a:cubicBezTo>
                <a:cubicBezTo>
                  <a:pt x="128" y="284"/>
                  <a:pt x="131" y="285"/>
                  <a:pt x="133" y="287"/>
                </a:cubicBezTo>
                <a:cubicBezTo>
                  <a:pt x="134" y="288"/>
                  <a:pt x="134" y="288"/>
                  <a:pt x="134" y="289"/>
                </a:cubicBezTo>
                <a:cubicBezTo>
                  <a:pt x="134" y="290"/>
                  <a:pt x="134" y="290"/>
                  <a:pt x="134" y="291"/>
                </a:cubicBezTo>
                <a:cubicBezTo>
                  <a:pt x="135" y="291"/>
                  <a:pt x="135" y="291"/>
                  <a:pt x="135" y="291"/>
                </a:cubicBezTo>
                <a:cubicBezTo>
                  <a:pt x="136" y="285"/>
                  <a:pt x="139" y="279"/>
                  <a:pt x="144" y="274"/>
                </a:cubicBezTo>
                <a:cubicBezTo>
                  <a:pt x="149" y="268"/>
                  <a:pt x="157" y="265"/>
                  <a:pt x="166" y="265"/>
                </a:cubicBezTo>
                <a:cubicBezTo>
                  <a:pt x="167" y="265"/>
                  <a:pt x="167" y="265"/>
                  <a:pt x="168" y="265"/>
                </a:cubicBezTo>
                <a:cubicBezTo>
                  <a:pt x="168" y="264"/>
                  <a:pt x="168" y="264"/>
                  <a:pt x="168" y="264"/>
                </a:cubicBezTo>
                <a:cubicBezTo>
                  <a:pt x="167" y="264"/>
                  <a:pt x="167" y="264"/>
                  <a:pt x="166" y="264"/>
                </a:cubicBezTo>
                <a:cubicBezTo>
                  <a:pt x="165" y="264"/>
                  <a:pt x="164" y="264"/>
                  <a:pt x="163" y="264"/>
                </a:cubicBezTo>
                <a:cubicBezTo>
                  <a:pt x="163" y="263"/>
                  <a:pt x="165" y="262"/>
                  <a:pt x="166" y="262"/>
                </a:cubicBezTo>
                <a:cubicBezTo>
                  <a:pt x="167" y="262"/>
                  <a:pt x="167" y="262"/>
                  <a:pt x="168" y="263"/>
                </a:cubicBezTo>
                <a:cubicBezTo>
                  <a:pt x="168" y="262"/>
                  <a:pt x="168" y="262"/>
                  <a:pt x="168" y="262"/>
                </a:cubicBezTo>
                <a:cubicBezTo>
                  <a:pt x="167" y="261"/>
                  <a:pt x="167" y="261"/>
                  <a:pt x="166" y="261"/>
                </a:cubicBezTo>
                <a:cubicBezTo>
                  <a:pt x="164" y="261"/>
                  <a:pt x="162" y="262"/>
                  <a:pt x="162" y="264"/>
                </a:cubicBezTo>
                <a:cubicBezTo>
                  <a:pt x="161" y="264"/>
                  <a:pt x="159" y="264"/>
                  <a:pt x="158" y="265"/>
                </a:cubicBezTo>
                <a:cubicBezTo>
                  <a:pt x="159" y="261"/>
                  <a:pt x="162" y="258"/>
                  <a:pt x="166" y="258"/>
                </a:cubicBezTo>
                <a:cubicBezTo>
                  <a:pt x="167" y="258"/>
                  <a:pt x="167" y="258"/>
                  <a:pt x="168" y="258"/>
                </a:cubicBezTo>
                <a:cubicBezTo>
                  <a:pt x="168" y="257"/>
                  <a:pt x="168" y="257"/>
                  <a:pt x="168" y="257"/>
                </a:cubicBezTo>
                <a:cubicBezTo>
                  <a:pt x="167" y="257"/>
                  <a:pt x="167" y="257"/>
                  <a:pt x="166" y="257"/>
                </a:cubicBezTo>
                <a:cubicBezTo>
                  <a:pt x="161" y="257"/>
                  <a:pt x="158" y="260"/>
                  <a:pt x="157" y="265"/>
                </a:cubicBezTo>
                <a:cubicBezTo>
                  <a:pt x="157" y="265"/>
                  <a:pt x="157" y="265"/>
                  <a:pt x="157" y="265"/>
                </a:cubicBezTo>
                <a:cubicBezTo>
                  <a:pt x="157" y="263"/>
                  <a:pt x="157" y="260"/>
                  <a:pt x="156" y="258"/>
                </a:cubicBezTo>
                <a:cubicBezTo>
                  <a:pt x="157" y="257"/>
                  <a:pt x="157" y="257"/>
                  <a:pt x="157" y="257"/>
                </a:cubicBezTo>
                <a:cubicBezTo>
                  <a:pt x="159" y="254"/>
                  <a:pt x="162" y="253"/>
                  <a:pt x="166" y="253"/>
                </a:cubicBezTo>
                <a:cubicBezTo>
                  <a:pt x="167" y="253"/>
                  <a:pt x="167" y="253"/>
                  <a:pt x="168" y="253"/>
                </a:cubicBezTo>
                <a:cubicBezTo>
                  <a:pt x="168" y="252"/>
                  <a:pt x="168" y="252"/>
                  <a:pt x="168" y="252"/>
                </a:cubicBezTo>
                <a:cubicBezTo>
                  <a:pt x="167" y="252"/>
                  <a:pt x="167" y="252"/>
                  <a:pt x="166" y="252"/>
                </a:cubicBezTo>
                <a:cubicBezTo>
                  <a:pt x="162" y="252"/>
                  <a:pt x="158" y="254"/>
                  <a:pt x="156" y="257"/>
                </a:cubicBezTo>
                <a:cubicBezTo>
                  <a:pt x="156" y="255"/>
                  <a:pt x="155" y="254"/>
                  <a:pt x="154" y="252"/>
                </a:cubicBezTo>
                <a:cubicBezTo>
                  <a:pt x="158" y="250"/>
                  <a:pt x="161" y="248"/>
                  <a:pt x="166" y="248"/>
                </a:cubicBezTo>
                <a:cubicBezTo>
                  <a:pt x="167" y="248"/>
                  <a:pt x="167" y="248"/>
                  <a:pt x="168" y="248"/>
                </a:cubicBezTo>
                <a:cubicBezTo>
                  <a:pt x="168" y="247"/>
                  <a:pt x="168" y="247"/>
                  <a:pt x="168" y="247"/>
                </a:cubicBezTo>
                <a:cubicBezTo>
                  <a:pt x="167" y="247"/>
                  <a:pt x="167" y="247"/>
                  <a:pt x="166" y="247"/>
                </a:cubicBezTo>
                <a:cubicBezTo>
                  <a:pt x="161" y="247"/>
                  <a:pt x="157" y="249"/>
                  <a:pt x="154" y="252"/>
                </a:cubicBezTo>
                <a:cubicBezTo>
                  <a:pt x="154" y="250"/>
                  <a:pt x="153" y="249"/>
                  <a:pt x="152" y="248"/>
                </a:cubicBezTo>
                <a:cubicBezTo>
                  <a:pt x="156" y="245"/>
                  <a:pt x="161" y="244"/>
                  <a:pt x="166" y="244"/>
                </a:cubicBezTo>
                <a:cubicBezTo>
                  <a:pt x="167" y="244"/>
                  <a:pt x="167" y="244"/>
                  <a:pt x="168" y="244"/>
                </a:cubicBezTo>
                <a:cubicBezTo>
                  <a:pt x="168" y="243"/>
                  <a:pt x="168" y="243"/>
                  <a:pt x="168" y="243"/>
                </a:cubicBezTo>
                <a:cubicBezTo>
                  <a:pt x="167" y="243"/>
                  <a:pt x="167" y="243"/>
                  <a:pt x="166" y="243"/>
                </a:cubicBezTo>
                <a:cubicBezTo>
                  <a:pt x="161" y="243"/>
                  <a:pt x="156" y="245"/>
                  <a:pt x="152" y="248"/>
                </a:cubicBezTo>
                <a:cubicBezTo>
                  <a:pt x="151" y="247"/>
                  <a:pt x="150" y="245"/>
                  <a:pt x="150" y="244"/>
                </a:cubicBezTo>
                <a:cubicBezTo>
                  <a:pt x="154" y="241"/>
                  <a:pt x="160" y="239"/>
                  <a:pt x="166" y="239"/>
                </a:cubicBezTo>
                <a:cubicBezTo>
                  <a:pt x="167" y="239"/>
                  <a:pt x="167" y="239"/>
                  <a:pt x="168" y="239"/>
                </a:cubicBezTo>
                <a:cubicBezTo>
                  <a:pt x="168" y="238"/>
                  <a:pt x="168" y="238"/>
                  <a:pt x="168" y="238"/>
                </a:cubicBezTo>
                <a:cubicBezTo>
                  <a:pt x="167" y="238"/>
                  <a:pt x="167" y="238"/>
                  <a:pt x="166" y="238"/>
                </a:cubicBezTo>
                <a:cubicBezTo>
                  <a:pt x="159" y="238"/>
                  <a:pt x="154" y="240"/>
                  <a:pt x="149" y="244"/>
                </a:cubicBezTo>
                <a:cubicBezTo>
                  <a:pt x="148" y="243"/>
                  <a:pt x="147" y="242"/>
                  <a:pt x="146" y="241"/>
                </a:cubicBezTo>
                <a:cubicBezTo>
                  <a:pt x="151" y="237"/>
                  <a:pt x="158" y="234"/>
                  <a:pt x="166" y="234"/>
                </a:cubicBezTo>
                <a:cubicBezTo>
                  <a:pt x="167" y="234"/>
                  <a:pt x="167" y="234"/>
                  <a:pt x="168" y="234"/>
                </a:cubicBezTo>
                <a:cubicBezTo>
                  <a:pt x="168" y="233"/>
                  <a:pt x="168" y="233"/>
                  <a:pt x="168" y="233"/>
                </a:cubicBezTo>
                <a:cubicBezTo>
                  <a:pt x="167" y="233"/>
                  <a:pt x="167" y="233"/>
                  <a:pt x="166" y="233"/>
                </a:cubicBezTo>
                <a:cubicBezTo>
                  <a:pt x="165" y="233"/>
                  <a:pt x="164" y="233"/>
                  <a:pt x="163" y="233"/>
                </a:cubicBezTo>
                <a:cubicBezTo>
                  <a:pt x="163" y="232"/>
                  <a:pt x="165" y="231"/>
                  <a:pt x="166" y="231"/>
                </a:cubicBezTo>
                <a:cubicBezTo>
                  <a:pt x="167" y="231"/>
                  <a:pt x="167" y="232"/>
                  <a:pt x="168" y="232"/>
                </a:cubicBezTo>
                <a:cubicBezTo>
                  <a:pt x="168" y="231"/>
                  <a:pt x="168" y="231"/>
                  <a:pt x="168" y="231"/>
                </a:cubicBezTo>
                <a:cubicBezTo>
                  <a:pt x="167" y="231"/>
                  <a:pt x="167" y="230"/>
                  <a:pt x="166" y="230"/>
                </a:cubicBezTo>
                <a:cubicBezTo>
                  <a:pt x="164" y="230"/>
                  <a:pt x="162" y="232"/>
                  <a:pt x="162" y="233"/>
                </a:cubicBezTo>
                <a:cubicBezTo>
                  <a:pt x="161" y="233"/>
                  <a:pt x="159" y="234"/>
                  <a:pt x="158" y="234"/>
                </a:cubicBezTo>
                <a:cubicBezTo>
                  <a:pt x="159" y="230"/>
                  <a:pt x="162" y="227"/>
                  <a:pt x="166" y="227"/>
                </a:cubicBezTo>
                <a:cubicBezTo>
                  <a:pt x="167" y="227"/>
                  <a:pt x="167" y="227"/>
                  <a:pt x="168" y="227"/>
                </a:cubicBezTo>
                <a:cubicBezTo>
                  <a:pt x="168" y="226"/>
                  <a:pt x="168" y="226"/>
                  <a:pt x="168" y="226"/>
                </a:cubicBezTo>
                <a:cubicBezTo>
                  <a:pt x="167" y="226"/>
                  <a:pt x="167" y="226"/>
                  <a:pt x="166" y="226"/>
                </a:cubicBezTo>
                <a:cubicBezTo>
                  <a:pt x="161" y="226"/>
                  <a:pt x="157" y="230"/>
                  <a:pt x="157" y="234"/>
                </a:cubicBezTo>
                <a:cubicBezTo>
                  <a:pt x="156" y="234"/>
                  <a:pt x="155" y="235"/>
                  <a:pt x="154" y="235"/>
                </a:cubicBezTo>
                <a:cubicBezTo>
                  <a:pt x="153" y="235"/>
                  <a:pt x="153" y="235"/>
                  <a:pt x="153" y="235"/>
                </a:cubicBezTo>
                <a:cubicBezTo>
                  <a:pt x="153" y="231"/>
                  <a:pt x="155" y="228"/>
                  <a:pt x="157" y="226"/>
                </a:cubicBezTo>
                <a:cubicBezTo>
                  <a:pt x="159" y="224"/>
                  <a:pt x="162" y="222"/>
                  <a:pt x="166" y="222"/>
                </a:cubicBezTo>
                <a:cubicBezTo>
                  <a:pt x="167" y="222"/>
                  <a:pt x="167" y="222"/>
                  <a:pt x="168" y="222"/>
                </a:cubicBezTo>
                <a:cubicBezTo>
                  <a:pt x="168" y="221"/>
                  <a:pt x="168" y="221"/>
                  <a:pt x="168" y="221"/>
                </a:cubicBezTo>
                <a:cubicBezTo>
                  <a:pt x="167" y="221"/>
                  <a:pt x="167" y="221"/>
                  <a:pt x="166" y="221"/>
                </a:cubicBezTo>
                <a:cubicBezTo>
                  <a:pt x="158" y="221"/>
                  <a:pt x="152" y="227"/>
                  <a:pt x="152" y="235"/>
                </a:cubicBezTo>
                <a:cubicBezTo>
                  <a:pt x="152" y="235"/>
                  <a:pt x="153" y="235"/>
                  <a:pt x="153" y="236"/>
                </a:cubicBezTo>
                <a:cubicBezTo>
                  <a:pt x="151" y="236"/>
                  <a:pt x="150" y="237"/>
                  <a:pt x="149" y="238"/>
                </a:cubicBezTo>
                <a:cubicBezTo>
                  <a:pt x="149" y="237"/>
                  <a:pt x="149" y="236"/>
                  <a:pt x="149" y="235"/>
                </a:cubicBezTo>
                <a:cubicBezTo>
                  <a:pt x="149" y="230"/>
                  <a:pt x="151" y="225"/>
                  <a:pt x="154" y="222"/>
                </a:cubicBezTo>
                <a:cubicBezTo>
                  <a:pt x="157" y="219"/>
                  <a:pt x="161" y="217"/>
                  <a:pt x="166" y="217"/>
                </a:cubicBezTo>
                <a:cubicBezTo>
                  <a:pt x="167" y="217"/>
                  <a:pt x="167" y="217"/>
                  <a:pt x="168" y="217"/>
                </a:cubicBezTo>
                <a:cubicBezTo>
                  <a:pt x="168" y="216"/>
                  <a:pt x="168" y="216"/>
                  <a:pt x="168" y="216"/>
                </a:cubicBezTo>
                <a:cubicBezTo>
                  <a:pt x="167" y="216"/>
                  <a:pt x="167" y="216"/>
                  <a:pt x="166" y="216"/>
                </a:cubicBezTo>
                <a:cubicBezTo>
                  <a:pt x="156" y="216"/>
                  <a:pt x="148" y="224"/>
                  <a:pt x="148" y="235"/>
                </a:cubicBezTo>
                <a:cubicBezTo>
                  <a:pt x="148" y="236"/>
                  <a:pt x="148" y="237"/>
                  <a:pt x="148" y="238"/>
                </a:cubicBezTo>
                <a:cubicBezTo>
                  <a:pt x="147" y="239"/>
                  <a:pt x="146" y="240"/>
                  <a:pt x="145" y="240"/>
                </a:cubicBezTo>
                <a:cubicBezTo>
                  <a:pt x="145" y="240"/>
                  <a:pt x="145" y="240"/>
                  <a:pt x="145" y="240"/>
                </a:cubicBezTo>
                <a:cubicBezTo>
                  <a:pt x="144" y="238"/>
                  <a:pt x="144" y="236"/>
                  <a:pt x="144" y="235"/>
                </a:cubicBezTo>
                <a:cubicBezTo>
                  <a:pt x="144" y="229"/>
                  <a:pt x="147" y="223"/>
                  <a:pt x="151" y="219"/>
                </a:cubicBezTo>
                <a:cubicBezTo>
                  <a:pt x="154" y="215"/>
                  <a:pt x="160" y="213"/>
                  <a:pt x="166" y="213"/>
                </a:cubicBezTo>
                <a:cubicBezTo>
                  <a:pt x="167" y="213"/>
                  <a:pt x="167" y="213"/>
                  <a:pt x="168" y="213"/>
                </a:cubicBezTo>
                <a:cubicBezTo>
                  <a:pt x="168" y="212"/>
                  <a:pt x="168" y="212"/>
                  <a:pt x="168" y="212"/>
                </a:cubicBezTo>
                <a:cubicBezTo>
                  <a:pt x="167" y="212"/>
                  <a:pt x="167" y="212"/>
                  <a:pt x="166" y="212"/>
                </a:cubicBezTo>
                <a:cubicBezTo>
                  <a:pt x="153" y="212"/>
                  <a:pt x="143" y="222"/>
                  <a:pt x="143" y="235"/>
                </a:cubicBezTo>
                <a:cubicBezTo>
                  <a:pt x="143" y="236"/>
                  <a:pt x="143" y="238"/>
                  <a:pt x="144" y="239"/>
                </a:cubicBezTo>
                <a:cubicBezTo>
                  <a:pt x="142" y="238"/>
                  <a:pt x="141" y="237"/>
                  <a:pt x="139" y="236"/>
                </a:cubicBezTo>
                <a:cubicBezTo>
                  <a:pt x="139" y="236"/>
                  <a:pt x="139" y="235"/>
                  <a:pt x="139" y="235"/>
                </a:cubicBezTo>
                <a:cubicBezTo>
                  <a:pt x="139" y="227"/>
                  <a:pt x="142" y="221"/>
                  <a:pt x="147" y="216"/>
                </a:cubicBezTo>
                <a:cubicBezTo>
                  <a:pt x="152" y="211"/>
                  <a:pt x="158" y="208"/>
                  <a:pt x="166" y="208"/>
                </a:cubicBezTo>
                <a:cubicBezTo>
                  <a:pt x="167" y="208"/>
                  <a:pt x="167" y="208"/>
                  <a:pt x="168" y="208"/>
                </a:cubicBezTo>
                <a:cubicBezTo>
                  <a:pt x="168" y="207"/>
                  <a:pt x="168" y="207"/>
                  <a:pt x="168" y="207"/>
                </a:cubicBezTo>
                <a:cubicBezTo>
                  <a:pt x="167" y="207"/>
                  <a:pt x="167" y="207"/>
                  <a:pt x="166" y="207"/>
                </a:cubicBezTo>
                <a:cubicBezTo>
                  <a:pt x="151" y="207"/>
                  <a:pt x="138" y="219"/>
                  <a:pt x="138" y="235"/>
                </a:cubicBezTo>
                <a:cubicBezTo>
                  <a:pt x="138" y="235"/>
                  <a:pt x="138" y="235"/>
                  <a:pt x="138" y="236"/>
                </a:cubicBezTo>
                <a:cubicBezTo>
                  <a:pt x="137" y="235"/>
                  <a:pt x="136" y="235"/>
                  <a:pt x="134" y="234"/>
                </a:cubicBezTo>
                <a:cubicBezTo>
                  <a:pt x="134" y="226"/>
                  <a:pt x="138" y="218"/>
                  <a:pt x="144" y="212"/>
                </a:cubicBezTo>
                <a:cubicBezTo>
                  <a:pt x="149" y="207"/>
                  <a:pt x="157" y="203"/>
                  <a:pt x="166" y="203"/>
                </a:cubicBezTo>
                <a:cubicBezTo>
                  <a:pt x="167" y="203"/>
                  <a:pt x="167" y="203"/>
                  <a:pt x="168" y="203"/>
                </a:cubicBezTo>
                <a:cubicBezTo>
                  <a:pt x="168" y="202"/>
                  <a:pt x="168" y="202"/>
                  <a:pt x="168" y="202"/>
                </a:cubicBezTo>
                <a:cubicBezTo>
                  <a:pt x="167" y="202"/>
                  <a:pt x="167" y="202"/>
                  <a:pt x="166" y="202"/>
                </a:cubicBezTo>
                <a:cubicBezTo>
                  <a:pt x="165" y="202"/>
                  <a:pt x="164" y="202"/>
                  <a:pt x="163" y="202"/>
                </a:cubicBezTo>
                <a:cubicBezTo>
                  <a:pt x="163" y="201"/>
                  <a:pt x="165" y="200"/>
                  <a:pt x="166" y="200"/>
                </a:cubicBezTo>
                <a:cubicBezTo>
                  <a:pt x="167" y="200"/>
                  <a:pt x="167" y="201"/>
                  <a:pt x="168" y="201"/>
                </a:cubicBezTo>
                <a:cubicBezTo>
                  <a:pt x="168" y="200"/>
                  <a:pt x="168" y="200"/>
                  <a:pt x="168" y="200"/>
                </a:cubicBezTo>
                <a:cubicBezTo>
                  <a:pt x="167" y="200"/>
                  <a:pt x="167" y="199"/>
                  <a:pt x="166" y="199"/>
                </a:cubicBezTo>
                <a:cubicBezTo>
                  <a:pt x="164" y="199"/>
                  <a:pt x="162" y="201"/>
                  <a:pt x="162" y="202"/>
                </a:cubicBezTo>
                <a:cubicBezTo>
                  <a:pt x="161" y="203"/>
                  <a:pt x="159" y="203"/>
                  <a:pt x="158" y="203"/>
                </a:cubicBezTo>
                <a:cubicBezTo>
                  <a:pt x="159" y="199"/>
                  <a:pt x="162" y="196"/>
                  <a:pt x="166" y="196"/>
                </a:cubicBezTo>
                <a:cubicBezTo>
                  <a:pt x="167" y="196"/>
                  <a:pt x="167" y="196"/>
                  <a:pt x="168" y="196"/>
                </a:cubicBezTo>
                <a:cubicBezTo>
                  <a:pt x="168" y="195"/>
                  <a:pt x="168" y="195"/>
                  <a:pt x="168" y="195"/>
                </a:cubicBezTo>
                <a:cubicBezTo>
                  <a:pt x="167" y="195"/>
                  <a:pt x="167" y="195"/>
                  <a:pt x="166" y="195"/>
                </a:cubicBezTo>
                <a:cubicBezTo>
                  <a:pt x="161" y="195"/>
                  <a:pt x="158" y="199"/>
                  <a:pt x="157" y="203"/>
                </a:cubicBezTo>
                <a:cubicBezTo>
                  <a:pt x="157" y="203"/>
                  <a:pt x="157" y="203"/>
                  <a:pt x="157" y="203"/>
                </a:cubicBezTo>
                <a:cubicBezTo>
                  <a:pt x="157" y="201"/>
                  <a:pt x="157" y="198"/>
                  <a:pt x="156" y="196"/>
                </a:cubicBezTo>
                <a:cubicBezTo>
                  <a:pt x="157" y="196"/>
                  <a:pt x="157" y="195"/>
                  <a:pt x="157" y="195"/>
                </a:cubicBezTo>
                <a:cubicBezTo>
                  <a:pt x="159" y="193"/>
                  <a:pt x="162" y="191"/>
                  <a:pt x="166" y="191"/>
                </a:cubicBezTo>
                <a:cubicBezTo>
                  <a:pt x="167" y="191"/>
                  <a:pt x="167" y="191"/>
                  <a:pt x="168" y="192"/>
                </a:cubicBezTo>
                <a:cubicBezTo>
                  <a:pt x="168" y="191"/>
                  <a:pt x="168" y="191"/>
                  <a:pt x="168" y="191"/>
                </a:cubicBezTo>
                <a:cubicBezTo>
                  <a:pt x="167" y="190"/>
                  <a:pt x="167" y="190"/>
                  <a:pt x="166" y="190"/>
                </a:cubicBezTo>
                <a:cubicBezTo>
                  <a:pt x="162" y="190"/>
                  <a:pt x="158" y="192"/>
                  <a:pt x="156" y="195"/>
                </a:cubicBezTo>
                <a:cubicBezTo>
                  <a:pt x="156" y="193"/>
                  <a:pt x="155" y="192"/>
                  <a:pt x="154" y="191"/>
                </a:cubicBezTo>
                <a:cubicBezTo>
                  <a:pt x="158" y="188"/>
                  <a:pt x="161" y="186"/>
                  <a:pt x="166" y="186"/>
                </a:cubicBezTo>
                <a:cubicBezTo>
                  <a:pt x="167" y="186"/>
                  <a:pt x="167" y="187"/>
                  <a:pt x="168" y="187"/>
                </a:cubicBezTo>
                <a:cubicBezTo>
                  <a:pt x="168" y="186"/>
                  <a:pt x="168" y="186"/>
                  <a:pt x="168" y="186"/>
                </a:cubicBezTo>
                <a:cubicBezTo>
                  <a:pt x="167" y="186"/>
                  <a:pt x="167" y="185"/>
                  <a:pt x="166" y="185"/>
                </a:cubicBezTo>
                <a:cubicBezTo>
                  <a:pt x="161" y="185"/>
                  <a:pt x="157" y="187"/>
                  <a:pt x="154" y="190"/>
                </a:cubicBezTo>
                <a:cubicBezTo>
                  <a:pt x="154" y="189"/>
                  <a:pt x="153" y="188"/>
                  <a:pt x="152" y="187"/>
                </a:cubicBezTo>
                <a:cubicBezTo>
                  <a:pt x="156" y="184"/>
                  <a:pt x="161" y="182"/>
                  <a:pt x="166" y="182"/>
                </a:cubicBezTo>
                <a:cubicBezTo>
                  <a:pt x="167" y="182"/>
                  <a:pt x="167" y="182"/>
                  <a:pt x="168" y="182"/>
                </a:cubicBezTo>
                <a:cubicBezTo>
                  <a:pt x="168" y="181"/>
                  <a:pt x="168" y="181"/>
                  <a:pt x="168" y="181"/>
                </a:cubicBezTo>
                <a:cubicBezTo>
                  <a:pt x="167" y="181"/>
                  <a:pt x="167" y="181"/>
                  <a:pt x="166" y="181"/>
                </a:cubicBezTo>
                <a:cubicBezTo>
                  <a:pt x="161" y="181"/>
                  <a:pt x="156" y="183"/>
                  <a:pt x="152" y="186"/>
                </a:cubicBezTo>
                <a:cubicBezTo>
                  <a:pt x="151" y="185"/>
                  <a:pt x="150" y="184"/>
                  <a:pt x="150" y="183"/>
                </a:cubicBezTo>
                <a:cubicBezTo>
                  <a:pt x="154" y="179"/>
                  <a:pt x="160" y="177"/>
                  <a:pt x="166" y="177"/>
                </a:cubicBezTo>
                <a:cubicBezTo>
                  <a:pt x="167" y="177"/>
                  <a:pt x="167" y="177"/>
                  <a:pt x="168" y="177"/>
                </a:cubicBezTo>
                <a:cubicBezTo>
                  <a:pt x="168" y="176"/>
                  <a:pt x="168" y="176"/>
                  <a:pt x="168" y="176"/>
                </a:cubicBezTo>
                <a:cubicBezTo>
                  <a:pt x="167" y="176"/>
                  <a:pt x="167" y="176"/>
                  <a:pt x="166" y="176"/>
                </a:cubicBezTo>
                <a:cubicBezTo>
                  <a:pt x="159" y="176"/>
                  <a:pt x="154" y="178"/>
                  <a:pt x="149" y="182"/>
                </a:cubicBezTo>
                <a:cubicBezTo>
                  <a:pt x="148" y="181"/>
                  <a:pt x="147" y="180"/>
                  <a:pt x="146" y="179"/>
                </a:cubicBezTo>
                <a:cubicBezTo>
                  <a:pt x="151" y="175"/>
                  <a:pt x="158" y="172"/>
                  <a:pt x="166" y="172"/>
                </a:cubicBezTo>
                <a:cubicBezTo>
                  <a:pt x="167" y="172"/>
                  <a:pt x="167" y="172"/>
                  <a:pt x="168" y="172"/>
                </a:cubicBezTo>
                <a:cubicBezTo>
                  <a:pt x="168" y="171"/>
                  <a:pt x="168" y="171"/>
                  <a:pt x="168" y="171"/>
                </a:cubicBezTo>
                <a:cubicBezTo>
                  <a:pt x="167" y="171"/>
                  <a:pt x="167" y="171"/>
                  <a:pt x="166" y="171"/>
                </a:cubicBezTo>
                <a:cubicBezTo>
                  <a:pt x="165" y="171"/>
                  <a:pt x="164" y="171"/>
                  <a:pt x="163" y="171"/>
                </a:cubicBezTo>
                <a:cubicBezTo>
                  <a:pt x="163" y="170"/>
                  <a:pt x="165" y="170"/>
                  <a:pt x="166" y="170"/>
                </a:cubicBezTo>
                <a:cubicBezTo>
                  <a:pt x="167" y="170"/>
                  <a:pt x="167" y="170"/>
                  <a:pt x="168" y="171"/>
                </a:cubicBezTo>
                <a:cubicBezTo>
                  <a:pt x="168" y="169"/>
                  <a:pt x="168" y="169"/>
                  <a:pt x="168" y="169"/>
                </a:cubicBezTo>
                <a:cubicBezTo>
                  <a:pt x="167" y="169"/>
                  <a:pt x="167" y="169"/>
                  <a:pt x="166" y="169"/>
                </a:cubicBezTo>
                <a:cubicBezTo>
                  <a:pt x="164" y="169"/>
                  <a:pt x="162" y="170"/>
                  <a:pt x="162" y="172"/>
                </a:cubicBezTo>
                <a:cubicBezTo>
                  <a:pt x="161" y="172"/>
                  <a:pt x="159" y="172"/>
                  <a:pt x="158" y="172"/>
                </a:cubicBezTo>
                <a:cubicBezTo>
                  <a:pt x="159" y="168"/>
                  <a:pt x="162" y="165"/>
                  <a:pt x="166" y="165"/>
                </a:cubicBezTo>
                <a:cubicBezTo>
                  <a:pt x="167" y="165"/>
                  <a:pt x="167" y="165"/>
                  <a:pt x="168" y="166"/>
                </a:cubicBezTo>
                <a:cubicBezTo>
                  <a:pt x="168" y="165"/>
                  <a:pt x="168" y="165"/>
                  <a:pt x="168" y="165"/>
                </a:cubicBezTo>
                <a:cubicBezTo>
                  <a:pt x="167" y="164"/>
                  <a:pt x="167" y="164"/>
                  <a:pt x="166" y="164"/>
                </a:cubicBezTo>
                <a:cubicBezTo>
                  <a:pt x="161" y="164"/>
                  <a:pt x="157" y="168"/>
                  <a:pt x="157" y="172"/>
                </a:cubicBezTo>
                <a:cubicBezTo>
                  <a:pt x="156" y="173"/>
                  <a:pt x="155" y="173"/>
                  <a:pt x="154" y="174"/>
                </a:cubicBezTo>
                <a:cubicBezTo>
                  <a:pt x="153" y="173"/>
                  <a:pt x="153" y="173"/>
                  <a:pt x="153" y="173"/>
                </a:cubicBezTo>
                <a:cubicBezTo>
                  <a:pt x="153" y="169"/>
                  <a:pt x="155" y="166"/>
                  <a:pt x="157" y="164"/>
                </a:cubicBezTo>
                <a:cubicBezTo>
                  <a:pt x="159" y="162"/>
                  <a:pt x="162" y="161"/>
                  <a:pt x="166" y="161"/>
                </a:cubicBezTo>
                <a:cubicBezTo>
                  <a:pt x="167" y="161"/>
                  <a:pt x="167" y="161"/>
                  <a:pt x="168" y="161"/>
                </a:cubicBezTo>
                <a:cubicBezTo>
                  <a:pt x="168" y="160"/>
                  <a:pt x="168" y="160"/>
                  <a:pt x="168" y="160"/>
                </a:cubicBezTo>
                <a:cubicBezTo>
                  <a:pt x="167" y="160"/>
                  <a:pt x="167" y="160"/>
                  <a:pt x="166" y="160"/>
                </a:cubicBezTo>
                <a:cubicBezTo>
                  <a:pt x="158" y="160"/>
                  <a:pt x="152" y="165"/>
                  <a:pt x="152" y="173"/>
                </a:cubicBezTo>
                <a:cubicBezTo>
                  <a:pt x="152" y="173"/>
                  <a:pt x="153" y="174"/>
                  <a:pt x="153" y="174"/>
                </a:cubicBezTo>
                <a:cubicBezTo>
                  <a:pt x="151" y="175"/>
                  <a:pt x="150" y="175"/>
                  <a:pt x="149" y="176"/>
                </a:cubicBezTo>
                <a:cubicBezTo>
                  <a:pt x="149" y="175"/>
                  <a:pt x="149" y="174"/>
                  <a:pt x="149" y="173"/>
                </a:cubicBezTo>
                <a:cubicBezTo>
                  <a:pt x="149" y="168"/>
                  <a:pt x="151" y="164"/>
                  <a:pt x="154" y="161"/>
                </a:cubicBezTo>
                <a:cubicBezTo>
                  <a:pt x="157" y="158"/>
                  <a:pt x="161" y="156"/>
                  <a:pt x="166" y="156"/>
                </a:cubicBezTo>
                <a:cubicBezTo>
                  <a:pt x="167" y="156"/>
                  <a:pt x="167" y="156"/>
                  <a:pt x="168" y="156"/>
                </a:cubicBezTo>
                <a:cubicBezTo>
                  <a:pt x="168" y="155"/>
                  <a:pt x="168" y="155"/>
                  <a:pt x="168" y="155"/>
                </a:cubicBezTo>
                <a:cubicBezTo>
                  <a:pt x="167" y="155"/>
                  <a:pt x="167" y="155"/>
                  <a:pt x="166" y="155"/>
                </a:cubicBezTo>
                <a:cubicBezTo>
                  <a:pt x="156" y="155"/>
                  <a:pt x="148" y="163"/>
                  <a:pt x="148" y="173"/>
                </a:cubicBezTo>
                <a:cubicBezTo>
                  <a:pt x="148" y="174"/>
                  <a:pt x="148" y="175"/>
                  <a:pt x="148" y="177"/>
                </a:cubicBezTo>
                <a:cubicBezTo>
                  <a:pt x="147" y="177"/>
                  <a:pt x="146" y="178"/>
                  <a:pt x="145" y="179"/>
                </a:cubicBezTo>
                <a:cubicBezTo>
                  <a:pt x="145" y="179"/>
                  <a:pt x="145" y="178"/>
                  <a:pt x="145" y="178"/>
                </a:cubicBezTo>
                <a:cubicBezTo>
                  <a:pt x="144" y="177"/>
                  <a:pt x="144" y="175"/>
                  <a:pt x="144" y="173"/>
                </a:cubicBezTo>
                <a:cubicBezTo>
                  <a:pt x="144" y="167"/>
                  <a:pt x="147" y="161"/>
                  <a:pt x="151" y="158"/>
                </a:cubicBezTo>
                <a:cubicBezTo>
                  <a:pt x="154" y="154"/>
                  <a:pt x="160" y="151"/>
                  <a:pt x="166" y="151"/>
                </a:cubicBezTo>
                <a:cubicBezTo>
                  <a:pt x="167" y="151"/>
                  <a:pt x="167" y="151"/>
                  <a:pt x="168" y="151"/>
                </a:cubicBezTo>
                <a:cubicBezTo>
                  <a:pt x="168" y="150"/>
                  <a:pt x="168" y="150"/>
                  <a:pt x="168" y="150"/>
                </a:cubicBezTo>
                <a:cubicBezTo>
                  <a:pt x="167" y="150"/>
                  <a:pt x="167" y="150"/>
                  <a:pt x="166" y="150"/>
                </a:cubicBezTo>
                <a:cubicBezTo>
                  <a:pt x="153" y="150"/>
                  <a:pt x="143" y="160"/>
                  <a:pt x="143" y="173"/>
                </a:cubicBezTo>
                <a:cubicBezTo>
                  <a:pt x="143" y="174"/>
                  <a:pt x="143" y="176"/>
                  <a:pt x="144" y="177"/>
                </a:cubicBezTo>
                <a:cubicBezTo>
                  <a:pt x="142" y="176"/>
                  <a:pt x="141" y="176"/>
                  <a:pt x="139" y="175"/>
                </a:cubicBezTo>
                <a:cubicBezTo>
                  <a:pt x="139" y="174"/>
                  <a:pt x="139" y="174"/>
                  <a:pt x="139" y="173"/>
                </a:cubicBezTo>
                <a:cubicBezTo>
                  <a:pt x="139" y="166"/>
                  <a:pt x="142" y="159"/>
                  <a:pt x="147" y="154"/>
                </a:cubicBezTo>
                <a:cubicBezTo>
                  <a:pt x="152" y="149"/>
                  <a:pt x="158" y="146"/>
                  <a:pt x="166" y="146"/>
                </a:cubicBezTo>
                <a:cubicBezTo>
                  <a:pt x="167" y="146"/>
                  <a:pt x="167" y="146"/>
                  <a:pt x="168" y="146"/>
                </a:cubicBezTo>
                <a:cubicBezTo>
                  <a:pt x="168" y="145"/>
                  <a:pt x="168" y="145"/>
                  <a:pt x="168" y="145"/>
                </a:cubicBezTo>
                <a:cubicBezTo>
                  <a:pt x="167" y="145"/>
                  <a:pt x="167" y="145"/>
                  <a:pt x="166" y="145"/>
                </a:cubicBezTo>
                <a:cubicBezTo>
                  <a:pt x="151" y="145"/>
                  <a:pt x="138" y="158"/>
                  <a:pt x="138" y="173"/>
                </a:cubicBezTo>
                <a:cubicBezTo>
                  <a:pt x="138" y="173"/>
                  <a:pt x="138" y="174"/>
                  <a:pt x="138" y="174"/>
                </a:cubicBezTo>
                <a:cubicBezTo>
                  <a:pt x="137" y="174"/>
                  <a:pt x="136" y="173"/>
                  <a:pt x="134" y="173"/>
                </a:cubicBezTo>
                <a:cubicBezTo>
                  <a:pt x="134" y="164"/>
                  <a:pt x="138" y="156"/>
                  <a:pt x="144" y="151"/>
                </a:cubicBezTo>
                <a:cubicBezTo>
                  <a:pt x="149" y="145"/>
                  <a:pt x="157" y="141"/>
                  <a:pt x="166" y="141"/>
                </a:cubicBezTo>
                <a:cubicBezTo>
                  <a:pt x="167" y="141"/>
                  <a:pt x="167" y="142"/>
                  <a:pt x="168" y="142"/>
                </a:cubicBezTo>
                <a:cubicBezTo>
                  <a:pt x="168" y="141"/>
                  <a:pt x="168" y="141"/>
                  <a:pt x="168" y="141"/>
                </a:cubicBezTo>
                <a:cubicBezTo>
                  <a:pt x="167" y="141"/>
                  <a:pt x="167" y="140"/>
                  <a:pt x="166" y="140"/>
                </a:cubicBezTo>
                <a:cubicBezTo>
                  <a:pt x="165" y="140"/>
                  <a:pt x="164" y="141"/>
                  <a:pt x="163" y="141"/>
                </a:cubicBezTo>
                <a:cubicBezTo>
                  <a:pt x="164" y="140"/>
                  <a:pt x="165" y="139"/>
                  <a:pt x="166" y="139"/>
                </a:cubicBezTo>
                <a:cubicBezTo>
                  <a:pt x="167" y="139"/>
                  <a:pt x="167" y="139"/>
                  <a:pt x="168" y="140"/>
                </a:cubicBezTo>
                <a:cubicBezTo>
                  <a:pt x="168" y="138"/>
                  <a:pt x="168" y="138"/>
                  <a:pt x="168" y="138"/>
                </a:cubicBezTo>
                <a:cubicBezTo>
                  <a:pt x="167" y="138"/>
                  <a:pt x="167" y="138"/>
                  <a:pt x="166" y="138"/>
                </a:cubicBezTo>
                <a:cubicBezTo>
                  <a:pt x="164" y="138"/>
                  <a:pt x="162" y="139"/>
                  <a:pt x="162" y="141"/>
                </a:cubicBezTo>
                <a:cubicBezTo>
                  <a:pt x="161" y="141"/>
                  <a:pt x="159" y="141"/>
                  <a:pt x="158" y="141"/>
                </a:cubicBezTo>
                <a:cubicBezTo>
                  <a:pt x="159" y="138"/>
                  <a:pt x="162" y="135"/>
                  <a:pt x="166" y="135"/>
                </a:cubicBezTo>
                <a:cubicBezTo>
                  <a:pt x="167" y="135"/>
                  <a:pt x="167" y="135"/>
                  <a:pt x="168" y="135"/>
                </a:cubicBezTo>
                <a:cubicBezTo>
                  <a:pt x="168" y="134"/>
                  <a:pt x="168" y="134"/>
                  <a:pt x="168" y="134"/>
                </a:cubicBezTo>
                <a:cubicBezTo>
                  <a:pt x="167" y="134"/>
                  <a:pt x="167" y="134"/>
                  <a:pt x="166" y="134"/>
                </a:cubicBezTo>
                <a:cubicBezTo>
                  <a:pt x="161" y="134"/>
                  <a:pt x="158" y="137"/>
                  <a:pt x="157" y="142"/>
                </a:cubicBezTo>
                <a:cubicBezTo>
                  <a:pt x="157" y="142"/>
                  <a:pt x="157" y="142"/>
                  <a:pt x="157" y="142"/>
                </a:cubicBezTo>
                <a:cubicBezTo>
                  <a:pt x="157" y="139"/>
                  <a:pt x="157" y="137"/>
                  <a:pt x="156" y="134"/>
                </a:cubicBezTo>
                <a:cubicBezTo>
                  <a:pt x="157" y="134"/>
                  <a:pt x="157" y="134"/>
                  <a:pt x="157" y="133"/>
                </a:cubicBezTo>
                <a:cubicBezTo>
                  <a:pt x="159" y="131"/>
                  <a:pt x="162" y="130"/>
                  <a:pt x="166" y="130"/>
                </a:cubicBezTo>
                <a:cubicBezTo>
                  <a:pt x="167" y="130"/>
                  <a:pt x="167" y="130"/>
                  <a:pt x="168" y="130"/>
                </a:cubicBezTo>
                <a:cubicBezTo>
                  <a:pt x="168" y="129"/>
                  <a:pt x="168" y="129"/>
                  <a:pt x="168" y="129"/>
                </a:cubicBezTo>
                <a:cubicBezTo>
                  <a:pt x="167" y="129"/>
                  <a:pt x="167" y="129"/>
                  <a:pt x="166" y="129"/>
                </a:cubicBezTo>
                <a:cubicBezTo>
                  <a:pt x="162" y="129"/>
                  <a:pt x="158" y="130"/>
                  <a:pt x="156" y="133"/>
                </a:cubicBezTo>
                <a:cubicBezTo>
                  <a:pt x="156" y="132"/>
                  <a:pt x="155" y="131"/>
                  <a:pt x="154" y="129"/>
                </a:cubicBezTo>
                <a:cubicBezTo>
                  <a:pt x="158" y="127"/>
                  <a:pt x="161" y="125"/>
                  <a:pt x="166" y="125"/>
                </a:cubicBezTo>
                <a:cubicBezTo>
                  <a:pt x="167" y="125"/>
                  <a:pt x="167" y="125"/>
                  <a:pt x="168" y="125"/>
                </a:cubicBezTo>
                <a:cubicBezTo>
                  <a:pt x="168" y="124"/>
                  <a:pt x="168" y="124"/>
                  <a:pt x="168" y="124"/>
                </a:cubicBezTo>
                <a:cubicBezTo>
                  <a:pt x="167" y="124"/>
                  <a:pt x="167" y="124"/>
                  <a:pt x="166" y="124"/>
                </a:cubicBezTo>
                <a:cubicBezTo>
                  <a:pt x="161" y="124"/>
                  <a:pt x="157" y="126"/>
                  <a:pt x="154" y="128"/>
                </a:cubicBezTo>
                <a:cubicBezTo>
                  <a:pt x="154" y="127"/>
                  <a:pt x="153" y="126"/>
                  <a:pt x="152" y="125"/>
                </a:cubicBezTo>
                <a:cubicBezTo>
                  <a:pt x="156" y="122"/>
                  <a:pt x="161" y="120"/>
                  <a:pt x="166" y="120"/>
                </a:cubicBezTo>
                <a:cubicBezTo>
                  <a:pt x="167" y="120"/>
                  <a:pt x="167" y="120"/>
                  <a:pt x="168" y="121"/>
                </a:cubicBezTo>
                <a:cubicBezTo>
                  <a:pt x="168" y="120"/>
                  <a:pt x="168" y="120"/>
                  <a:pt x="168" y="120"/>
                </a:cubicBezTo>
                <a:cubicBezTo>
                  <a:pt x="167" y="120"/>
                  <a:pt x="167" y="119"/>
                  <a:pt x="166" y="119"/>
                </a:cubicBezTo>
                <a:cubicBezTo>
                  <a:pt x="161" y="119"/>
                  <a:pt x="156" y="121"/>
                  <a:pt x="152" y="124"/>
                </a:cubicBezTo>
                <a:cubicBezTo>
                  <a:pt x="151" y="123"/>
                  <a:pt x="150" y="122"/>
                  <a:pt x="150" y="121"/>
                </a:cubicBezTo>
                <a:cubicBezTo>
                  <a:pt x="154" y="118"/>
                  <a:pt x="160" y="116"/>
                  <a:pt x="166" y="116"/>
                </a:cubicBezTo>
                <a:cubicBezTo>
                  <a:pt x="167" y="116"/>
                  <a:pt x="167" y="116"/>
                  <a:pt x="168" y="116"/>
                </a:cubicBezTo>
                <a:cubicBezTo>
                  <a:pt x="168" y="115"/>
                  <a:pt x="168" y="115"/>
                  <a:pt x="168" y="115"/>
                </a:cubicBezTo>
                <a:cubicBezTo>
                  <a:pt x="167" y="115"/>
                  <a:pt x="167" y="115"/>
                  <a:pt x="166" y="115"/>
                </a:cubicBezTo>
                <a:cubicBezTo>
                  <a:pt x="159" y="115"/>
                  <a:pt x="154" y="117"/>
                  <a:pt x="149" y="120"/>
                </a:cubicBezTo>
                <a:cubicBezTo>
                  <a:pt x="148" y="120"/>
                  <a:pt x="147" y="119"/>
                  <a:pt x="146" y="118"/>
                </a:cubicBezTo>
                <a:cubicBezTo>
                  <a:pt x="151" y="113"/>
                  <a:pt x="158" y="111"/>
                  <a:pt x="166" y="111"/>
                </a:cubicBezTo>
                <a:cubicBezTo>
                  <a:pt x="167" y="111"/>
                  <a:pt x="167" y="111"/>
                  <a:pt x="168" y="111"/>
                </a:cubicBezTo>
                <a:cubicBezTo>
                  <a:pt x="168" y="110"/>
                  <a:pt x="168" y="110"/>
                  <a:pt x="168" y="110"/>
                </a:cubicBezTo>
                <a:cubicBezTo>
                  <a:pt x="167" y="110"/>
                  <a:pt x="167" y="110"/>
                  <a:pt x="166" y="110"/>
                </a:cubicBezTo>
                <a:cubicBezTo>
                  <a:pt x="165" y="110"/>
                  <a:pt x="164" y="110"/>
                  <a:pt x="163" y="110"/>
                </a:cubicBezTo>
                <a:cubicBezTo>
                  <a:pt x="163" y="109"/>
                  <a:pt x="165" y="108"/>
                  <a:pt x="166" y="108"/>
                </a:cubicBezTo>
                <a:cubicBezTo>
                  <a:pt x="167" y="108"/>
                  <a:pt x="167" y="108"/>
                  <a:pt x="168" y="109"/>
                </a:cubicBezTo>
                <a:cubicBezTo>
                  <a:pt x="168" y="108"/>
                  <a:pt x="168" y="108"/>
                  <a:pt x="168" y="108"/>
                </a:cubicBezTo>
                <a:cubicBezTo>
                  <a:pt x="167" y="107"/>
                  <a:pt x="167" y="107"/>
                  <a:pt x="166" y="107"/>
                </a:cubicBezTo>
                <a:cubicBezTo>
                  <a:pt x="164" y="107"/>
                  <a:pt x="162" y="108"/>
                  <a:pt x="162" y="110"/>
                </a:cubicBezTo>
                <a:cubicBezTo>
                  <a:pt x="161" y="110"/>
                  <a:pt x="159" y="110"/>
                  <a:pt x="158" y="111"/>
                </a:cubicBezTo>
                <a:cubicBezTo>
                  <a:pt x="159" y="107"/>
                  <a:pt x="162" y="104"/>
                  <a:pt x="166" y="104"/>
                </a:cubicBezTo>
                <a:cubicBezTo>
                  <a:pt x="167" y="104"/>
                  <a:pt x="167" y="104"/>
                  <a:pt x="168" y="104"/>
                </a:cubicBezTo>
                <a:cubicBezTo>
                  <a:pt x="168" y="103"/>
                  <a:pt x="168" y="103"/>
                  <a:pt x="168" y="103"/>
                </a:cubicBezTo>
                <a:cubicBezTo>
                  <a:pt x="167" y="103"/>
                  <a:pt x="167" y="103"/>
                  <a:pt x="166" y="103"/>
                </a:cubicBezTo>
                <a:cubicBezTo>
                  <a:pt x="161" y="103"/>
                  <a:pt x="157" y="106"/>
                  <a:pt x="157" y="111"/>
                </a:cubicBezTo>
                <a:cubicBezTo>
                  <a:pt x="156" y="111"/>
                  <a:pt x="155" y="112"/>
                  <a:pt x="154" y="112"/>
                </a:cubicBezTo>
                <a:cubicBezTo>
                  <a:pt x="153" y="112"/>
                  <a:pt x="153" y="112"/>
                  <a:pt x="153" y="111"/>
                </a:cubicBezTo>
                <a:cubicBezTo>
                  <a:pt x="153" y="108"/>
                  <a:pt x="155" y="105"/>
                  <a:pt x="157" y="103"/>
                </a:cubicBezTo>
                <a:cubicBezTo>
                  <a:pt x="159" y="100"/>
                  <a:pt x="162" y="99"/>
                  <a:pt x="166" y="99"/>
                </a:cubicBezTo>
                <a:cubicBezTo>
                  <a:pt x="167" y="99"/>
                  <a:pt x="167" y="99"/>
                  <a:pt x="168" y="99"/>
                </a:cubicBezTo>
                <a:cubicBezTo>
                  <a:pt x="168" y="98"/>
                  <a:pt x="168" y="98"/>
                  <a:pt x="168" y="98"/>
                </a:cubicBezTo>
                <a:cubicBezTo>
                  <a:pt x="167" y="98"/>
                  <a:pt x="167" y="98"/>
                  <a:pt x="166" y="98"/>
                </a:cubicBezTo>
                <a:cubicBezTo>
                  <a:pt x="158" y="98"/>
                  <a:pt x="152" y="104"/>
                  <a:pt x="152" y="111"/>
                </a:cubicBezTo>
                <a:cubicBezTo>
                  <a:pt x="152" y="112"/>
                  <a:pt x="153" y="112"/>
                  <a:pt x="153" y="113"/>
                </a:cubicBezTo>
                <a:cubicBezTo>
                  <a:pt x="151" y="113"/>
                  <a:pt x="150" y="114"/>
                  <a:pt x="149" y="115"/>
                </a:cubicBezTo>
                <a:cubicBezTo>
                  <a:pt x="149" y="113"/>
                  <a:pt x="149" y="112"/>
                  <a:pt x="149" y="111"/>
                </a:cubicBezTo>
                <a:cubicBezTo>
                  <a:pt x="149" y="107"/>
                  <a:pt x="151" y="102"/>
                  <a:pt x="154" y="99"/>
                </a:cubicBezTo>
                <a:cubicBezTo>
                  <a:pt x="157" y="96"/>
                  <a:pt x="161" y="94"/>
                  <a:pt x="166" y="94"/>
                </a:cubicBezTo>
                <a:cubicBezTo>
                  <a:pt x="167" y="94"/>
                  <a:pt x="167" y="94"/>
                  <a:pt x="168" y="94"/>
                </a:cubicBezTo>
                <a:cubicBezTo>
                  <a:pt x="168" y="93"/>
                  <a:pt x="168" y="93"/>
                  <a:pt x="168" y="93"/>
                </a:cubicBezTo>
                <a:cubicBezTo>
                  <a:pt x="167" y="93"/>
                  <a:pt x="167" y="93"/>
                  <a:pt x="166" y="93"/>
                </a:cubicBezTo>
                <a:cubicBezTo>
                  <a:pt x="156" y="93"/>
                  <a:pt x="148" y="101"/>
                  <a:pt x="148" y="111"/>
                </a:cubicBezTo>
                <a:cubicBezTo>
                  <a:pt x="148" y="113"/>
                  <a:pt x="148" y="114"/>
                  <a:pt x="148" y="115"/>
                </a:cubicBezTo>
                <a:cubicBezTo>
                  <a:pt x="147" y="116"/>
                  <a:pt x="146" y="116"/>
                  <a:pt x="145" y="117"/>
                </a:cubicBezTo>
                <a:cubicBezTo>
                  <a:pt x="145" y="117"/>
                  <a:pt x="145" y="117"/>
                  <a:pt x="145" y="117"/>
                </a:cubicBezTo>
                <a:cubicBezTo>
                  <a:pt x="144" y="115"/>
                  <a:pt x="144" y="113"/>
                  <a:pt x="144" y="111"/>
                </a:cubicBezTo>
                <a:cubicBezTo>
                  <a:pt x="144" y="105"/>
                  <a:pt x="147" y="100"/>
                  <a:pt x="151" y="96"/>
                </a:cubicBezTo>
                <a:cubicBezTo>
                  <a:pt x="154" y="92"/>
                  <a:pt x="160" y="90"/>
                  <a:pt x="166" y="90"/>
                </a:cubicBezTo>
                <a:cubicBezTo>
                  <a:pt x="167" y="90"/>
                  <a:pt x="167" y="90"/>
                  <a:pt x="168" y="90"/>
                </a:cubicBezTo>
                <a:cubicBezTo>
                  <a:pt x="168" y="89"/>
                  <a:pt x="168" y="89"/>
                  <a:pt x="168" y="89"/>
                </a:cubicBezTo>
                <a:cubicBezTo>
                  <a:pt x="167" y="89"/>
                  <a:pt x="167" y="89"/>
                  <a:pt x="166" y="89"/>
                </a:cubicBezTo>
                <a:cubicBezTo>
                  <a:pt x="153" y="89"/>
                  <a:pt x="143" y="99"/>
                  <a:pt x="143" y="111"/>
                </a:cubicBezTo>
                <a:cubicBezTo>
                  <a:pt x="143" y="113"/>
                  <a:pt x="143" y="114"/>
                  <a:pt x="144" y="116"/>
                </a:cubicBezTo>
                <a:cubicBezTo>
                  <a:pt x="142" y="115"/>
                  <a:pt x="141" y="114"/>
                  <a:pt x="139" y="113"/>
                </a:cubicBezTo>
                <a:cubicBezTo>
                  <a:pt x="139" y="113"/>
                  <a:pt x="139" y="112"/>
                  <a:pt x="139" y="111"/>
                </a:cubicBezTo>
                <a:cubicBezTo>
                  <a:pt x="139" y="104"/>
                  <a:pt x="142" y="97"/>
                  <a:pt x="147" y="93"/>
                </a:cubicBezTo>
                <a:cubicBezTo>
                  <a:pt x="152" y="88"/>
                  <a:pt x="158" y="85"/>
                  <a:pt x="166" y="85"/>
                </a:cubicBezTo>
                <a:cubicBezTo>
                  <a:pt x="167" y="85"/>
                  <a:pt x="167" y="85"/>
                  <a:pt x="168" y="85"/>
                </a:cubicBezTo>
                <a:cubicBezTo>
                  <a:pt x="168" y="84"/>
                  <a:pt x="168" y="84"/>
                  <a:pt x="168" y="84"/>
                </a:cubicBezTo>
                <a:cubicBezTo>
                  <a:pt x="167" y="84"/>
                  <a:pt x="167" y="84"/>
                  <a:pt x="166" y="84"/>
                </a:cubicBezTo>
                <a:cubicBezTo>
                  <a:pt x="151" y="84"/>
                  <a:pt x="138" y="96"/>
                  <a:pt x="138" y="111"/>
                </a:cubicBezTo>
                <a:cubicBezTo>
                  <a:pt x="138" y="112"/>
                  <a:pt x="138" y="112"/>
                  <a:pt x="138" y="113"/>
                </a:cubicBezTo>
                <a:cubicBezTo>
                  <a:pt x="137" y="112"/>
                  <a:pt x="136" y="112"/>
                  <a:pt x="134" y="111"/>
                </a:cubicBezTo>
                <a:cubicBezTo>
                  <a:pt x="134" y="103"/>
                  <a:pt x="138" y="95"/>
                  <a:pt x="144" y="89"/>
                </a:cubicBezTo>
                <a:cubicBezTo>
                  <a:pt x="149" y="83"/>
                  <a:pt x="157" y="80"/>
                  <a:pt x="166" y="80"/>
                </a:cubicBezTo>
                <a:cubicBezTo>
                  <a:pt x="167" y="80"/>
                  <a:pt x="167" y="80"/>
                  <a:pt x="168" y="80"/>
                </a:cubicBezTo>
                <a:cubicBezTo>
                  <a:pt x="168" y="79"/>
                  <a:pt x="168" y="79"/>
                  <a:pt x="168" y="79"/>
                </a:cubicBezTo>
                <a:cubicBezTo>
                  <a:pt x="167" y="79"/>
                  <a:pt x="167" y="79"/>
                  <a:pt x="166" y="79"/>
                </a:cubicBezTo>
                <a:cubicBezTo>
                  <a:pt x="165" y="79"/>
                  <a:pt x="164" y="79"/>
                  <a:pt x="163" y="79"/>
                </a:cubicBezTo>
                <a:cubicBezTo>
                  <a:pt x="164" y="78"/>
                  <a:pt x="165" y="77"/>
                  <a:pt x="166" y="77"/>
                </a:cubicBezTo>
                <a:cubicBezTo>
                  <a:pt x="167" y="77"/>
                  <a:pt x="167" y="78"/>
                  <a:pt x="168" y="78"/>
                </a:cubicBezTo>
                <a:cubicBezTo>
                  <a:pt x="168" y="77"/>
                  <a:pt x="168" y="77"/>
                  <a:pt x="168" y="77"/>
                </a:cubicBezTo>
                <a:cubicBezTo>
                  <a:pt x="167" y="77"/>
                  <a:pt x="167" y="76"/>
                  <a:pt x="166" y="76"/>
                </a:cubicBezTo>
                <a:cubicBezTo>
                  <a:pt x="164" y="76"/>
                  <a:pt x="162" y="77"/>
                  <a:pt x="162" y="79"/>
                </a:cubicBezTo>
                <a:cubicBezTo>
                  <a:pt x="161" y="79"/>
                  <a:pt x="159" y="80"/>
                  <a:pt x="158" y="80"/>
                </a:cubicBezTo>
                <a:cubicBezTo>
                  <a:pt x="159" y="76"/>
                  <a:pt x="162" y="73"/>
                  <a:pt x="166" y="73"/>
                </a:cubicBezTo>
                <a:cubicBezTo>
                  <a:pt x="167" y="73"/>
                  <a:pt x="167" y="73"/>
                  <a:pt x="168" y="73"/>
                </a:cubicBezTo>
                <a:cubicBezTo>
                  <a:pt x="168" y="72"/>
                  <a:pt x="168" y="72"/>
                  <a:pt x="168" y="72"/>
                </a:cubicBezTo>
                <a:cubicBezTo>
                  <a:pt x="167" y="72"/>
                  <a:pt x="167" y="72"/>
                  <a:pt x="166" y="72"/>
                </a:cubicBezTo>
                <a:cubicBezTo>
                  <a:pt x="161" y="72"/>
                  <a:pt x="158" y="76"/>
                  <a:pt x="157" y="80"/>
                </a:cubicBezTo>
                <a:cubicBezTo>
                  <a:pt x="157" y="80"/>
                  <a:pt x="157" y="80"/>
                  <a:pt x="157" y="80"/>
                </a:cubicBezTo>
                <a:cubicBezTo>
                  <a:pt x="157" y="78"/>
                  <a:pt x="157" y="75"/>
                  <a:pt x="156" y="73"/>
                </a:cubicBezTo>
                <a:cubicBezTo>
                  <a:pt x="157" y="72"/>
                  <a:pt x="157" y="72"/>
                  <a:pt x="157" y="72"/>
                </a:cubicBezTo>
                <a:cubicBezTo>
                  <a:pt x="159" y="70"/>
                  <a:pt x="162" y="68"/>
                  <a:pt x="166" y="68"/>
                </a:cubicBezTo>
                <a:cubicBezTo>
                  <a:pt x="167" y="68"/>
                  <a:pt x="167" y="68"/>
                  <a:pt x="168" y="68"/>
                </a:cubicBezTo>
                <a:cubicBezTo>
                  <a:pt x="168" y="67"/>
                  <a:pt x="168" y="67"/>
                  <a:pt x="168" y="67"/>
                </a:cubicBezTo>
                <a:cubicBezTo>
                  <a:pt x="167" y="67"/>
                  <a:pt x="167" y="67"/>
                  <a:pt x="166" y="67"/>
                </a:cubicBezTo>
                <a:cubicBezTo>
                  <a:pt x="162" y="67"/>
                  <a:pt x="158" y="69"/>
                  <a:pt x="156" y="72"/>
                </a:cubicBezTo>
                <a:cubicBezTo>
                  <a:pt x="156" y="70"/>
                  <a:pt x="155" y="69"/>
                  <a:pt x="154" y="68"/>
                </a:cubicBezTo>
                <a:cubicBezTo>
                  <a:pt x="158" y="65"/>
                  <a:pt x="161" y="63"/>
                  <a:pt x="166" y="63"/>
                </a:cubicBezTo>
                <a:cubicBezTo>
                  <a:pt x="167" y="63"/>
                  <a:pt x="167" y="63"/>
                  <a:pt x="168" y="63"/>
                </a:cubicBezTo>
                <a:cubicBezTo>
                  <a:pt x="168" y="62"/>
                  <a:pt x="168" y="62"/>
                  <a:pt x="168" y="62"/>
                </a:cubicBezTo>
                <a:cubicBezTo>
                  <a:pt x="167" y="62"/>
                  <a:pt x="167" y="62"/>
                  <a:pt x="166" y="62"/>
                </a:cubicBezTo>
                <a:cubicBezTo>
                  <a:pt x="161" y="62"/>
                  <a:pt x="157" y="64"/>
                  <a:pt x="154" y="67"/>
                </a:cubicBezTo>
                <a:cubicBezTo>
                  <a:pt x="154" y="66"/>
                  <a:pt x="153" y="65"/>
                  <a:pt x="152" y="64"/>
                </a:cubicBezTo>
                <a:cubicBezTo>
                  <a:pt x="156" y="61"/>
                  <a:pt x="161" y="59"/>
                  <a:pt x="166" y="59"/>
                </a:cubicBezTo>
                <a:cubicBezTo>
                  <a:pt x="167" y="59"/>
                  <a:pt x="167" y="59"/>
                  <a:pt x="168" y="59"/>
                </a:cubicBezTo>
                <a:cubicBezTo>
                  <a:pt x="168" y="58"/>
                  <a:pt x="168" y="58"/>
                  <a:pt x="168" y="58"/>
                </a:cubicBezTo>
                <a:cubicBezTo>
                  <a:pt x="167" y="58"/>
                  <a:pt x="167" y="58"/>
                  <a:pt x="166" y="58"/>
                </a:cubicBezTo>
                <a:cubicBezTo>
                  <a:pt x="161" y="58"/>
                  <a:pt x="156" y="60"/>
                  <a:pt x="152" y="63"/>
                </a:cubicBezTo>
                <a:cubicBezTo>
                  <a:pt x="151" y="62"/>
                  <a:pt x="150" y="61"/>
                  <a:pt x="150" y="60"/>
                </a:cubicBezTo>
                <a:cubicBezTo>
                  <a:pt x="154" y="56"/>
                  <a:pt x="160" y="54"/>
                  <a:pt x="166" y="54"/>
                </a:cubicBezTo>
                <a:cubicBezTo>
                  <a:pt x="167" y="54"/>
                  <a:pt x="167" y="54"/>
                  <a:pt x="168" y="54"/>
                </a:cubicBezTo>
                <a:cubicBezTo>
                  <a:pt x="168" y="53"/>
                  <a:pt x="168" y="53"/>
                  <a:pt x="168" y="53"/>
                </a:cubicBezTo>
                <a:cubicBezTo>
                  <a:pt x="167" y="53"/>
                  <a:pt x="167" y="53"/>
                  <a:pt x="166" y="53"/>
                </a:cubicBezTo>
                <a:cubicBezTo>
                  <a:pt x="159" y="53"/>
                  <a:pt x="154" y="55"/>
                  <a:pt x="149" y="59"/>
                </a:cubicBezTo>
                <a:cubicBezTo>
                  <a:pt x="148" y="58"/>
                  <a:pt x="147" y="57"/>
                  <a:pt x="146" y="56"/>
                </a:cubicBezTo>
                <a:cubicBezTo>
                  <a:pt x="151" y="52"/>
                  <a:pt x="158" y="49"/>
                  <a:pt x="166" y="49"/>
                </a:cubicBezTo>
                <a:cubicBezTo>
                  <a:pt x="167" y="49"/>
                  <a:pt x="167" y="49"/>
                  <a:pt x="168" y="49"/>
                </a:cubicBezTo>
                <a:cubicBezTo>
                  <a:pt x="168" y="48"/>
                  <a:pt x="168" y="48"/>
                  <a:pt x="168" y="48"/>
                </a:cubicBezTo>
                <a:cubicBezTo>
                  <a:pt x="167" y="48"/>
                  <a:pt x="167" y="48"/>
                  <a:pt x="166" y="48"/>
                </a:cubicBezTo>
                <a:cubicBezTo>
                  <a:pt x="165" y="48"/>
                  <a:pt x="164" y="48"/>
                  <a:pt x="163" y="48"/>
                </a:cubicBezTo>
                <a:cubicBezTo>
                  <a:pt x="163" y="47"/>
                  <a:pt x="165" y="46"/>
                  <a:pt x="166" y="46"/>
                </a:cubicBezTo>
                <a:cubicBezTo>
                  <a:pt x="167" y="46"/>
                  <a:pt x="167" y="47"/>
                  <a:pt x="168" y="47"/>
                </a:cubicBezTo>
                <a:cubicBezTo>
                  <a:pt x="168" y="46"/>
                  <a:pt x="168" y="46"/>
                  <a:pt x="168" y="46"/>
                </a:cubicBezTo>
                <a:cubicBezTo>
                  <a:pt x="167" y="46"/>
                  <a:pt x="167" y="45"/>
                  <a:pt x="166" y="45"/>
                </a:cubicBezTo>
                <a:cubicBezTo>
                  <a:pt x="164" y="45"/>
                  <a:pt x="162" y="47"/>
                  <a:pt x="162" y="48"/>
                </a:cubicBezTo>
                <a:cubicBezTo>
                  <a:pt x="161" y="49"/>
                  <a:pt x="159" y="49"/>
                  <a:pt x="158" y="49"/>
                </a:cubicBezTo>
                <a:cubicBezTo>
                  <a:pt x="159" y="45"/>
                  <a:pt x="162" y="42"/>
                  <a:pt x="166" y="42"/>
                </a:cubicBezTo>
                <a:cubicBezTo>
                  <a:pt x="167" y="42"/>
                  <a:pt x="167" y="42"/>
                  <a:pt x="168" y="43"/>
                </a:cubicBezTo>
                <a:cubicBezTo>
                  <a:pt x="168" y="41"/>
                  <a:pt x="168" y="41"/>
                  <a:pt x="168" y="41"/>
                </a:cubicBezTo>
                <a:cubicBezTo>
                  <a:pt x="167" y="41"/>
                  <a:pt x="167" y="41"/>
                  <a:pt x="166" y="41"/>
                </a:cubicBezTo>
                <a:cubicBezTo>
                  <a:pt x="161" y="41"/>
                  <a:pt x="157" y="45"/>
                  <a:pt x="157" y="49"/>
                </a:cubicBezTo>
                <a:cubicBezTo>
                  <a:pt x="156" y="50"/>
                  <a:pt x="155" y="50"/>
                  <a:pt x="154" y="51"/>
                </a:cubicBezTo>
                <a:cubicBezTo>
                  <a:pt x="153" y="50"/>
                  <a:pt x="153" y="50"/>
                  <a:pt x="153" y="50"/>
                </a:cubicBezTo>
                <a:cubicBezTo>
                  <a:pt x="153" y="46"/>
                  <a:pt x="155" y="43"/>
                  <a:pt x="157" y="41"/>
                </a:cubicBezTo>
                <a:cubicBezTo>
                  <a:pt x="159" y="39"/>
                  <a:pt x="162" y="37"/>
                  <a:pt x="166" y="37"/>
                </a:cubicBezTo>
                <a:cubicBezTo>
                  <a:pt x="167" y="37"/>
                  <a:pt x="167" y="37"/>
                  <a:pt x="168" y="38"/>
                </a:cubicBezTo>
                <a:cubicBezTo>
                  <a:pt x="168" y="37"/>
                  <a:pt x="168" y="37"/>
                  <a:pt x="168" y="37"/>
                </a:cubicBezTo>
                <a:cubicBezTo>
                  <a:pt x="167" y="36"/>
                  <a:pt x="167" y="36"/>
                  <a:pt x="166" y="36"/>
                </a:cubicBezTo>
                <a:cubicBezTo>
                  <a:pt x="158" y="36"/>
                  <a:pt x="152" y="42"/>
                  <a:pt x="152" y="50"/>
                </a:cubicBezTo>
                <a:cubicBezTo>
                  <a:pt x="152" y="50"/>
                  <a:pt x="153" y="51"/>
                  <a:pt x="153" y="51"/>
                </a:cubicBezTo>
                <a:cubicBezTo>
                  <a:pt x="151" y="52"/>
                  <a:pt x="150" y="52"/>
                  <a:pt x="149" y="53"/>
                </a:cubicBezTo>
                <a:cubicBezTo>
                  <a:pt x="149" y="52"/>
                  <a:pt x="149" y="51"/>
                  <a:pt x="149" y="50"/>
                </a:cubicBezTo>
                <a:cubicBezTo>
                  <a:pt x="149" y="45"/>
                  <a:pt x="151" y="41"/>
                  <a:pt x="154" y="38"/>
                </a:cubicBezTo>
                <a:cubicBezTo>
                  <a:pt x="157" y="34"/>
                  <a:pt x="161" y="32"/>
                  <a:pt x="166" y="32"/>
                </a:cubicBezTo>
                <a:cubicBezTo>
                  <a:pt x="167" y="32"/>
                  <a:pt x="167" y="33"/>
                  <a:pt x="168" y="33"/>
                </a:cubicBezTo>
                <a:cubicBezTo>
                  <a:pt x="168" y="32"/>
                  <a:pt x="168" y="32"/>
                  <a:pt x="168" y="32"/>
                </a:cubicBezTo>
                <a:cubicBezTo>
                  <a:pt x="167" y="32"/>
                  <a:pt x="167" y="32"/>
                  <a:pt x="166" y="32"/>
                </a:cubicBezTo>
                <a:cubicBezTo>
                  <a:pt x="156" y="32"/>
                  <a:pt x="148" y="40"/>
                  <a:pt x="148" y="50"/>
                </a:cubicBezTo>
                <a:cubicBezTo>
                  <a:pt x="148" y="51"/>
                  <a:pt x="148" y="52"/>
                  <a:pt x="148" y="54"/>
                </a:cubicBezTo>
                <a:cubicBezTo>
                  <a:pt x="147" y="54"/>
                  <a:pt x="146" y="55"/>
                  <a:pt x="145" y="56"/>
                </a:cubicBezTo>
                <a:cubicBezTo>
                  <a:pt x="145" y="55"/>
                  <a:pt x="145" y="55"/>
                  <a:pt x="145" y="55"/>
                </a:cubicBezTo>
                <a:cubicBezTo>
                  <a:pt x="144" y="53"/>
                  <a:pt x="144" y="52"/>
                  <a:pt x="144" y="50"/>
                </a:cubicBezTo>
                <a:cubicBezTo>
                  <a:pt x="144" y="44"/>
                  <a:pt x="147" y="38"/>
                  <a:pt x="151" y="34"/>
                </a:cubicBezTo>
                <a:cubicBezTo>
                  <a:pt x="154" y="30"/>
                  <a:pt x="160" y="28"/>
                  <a:pt x="166" y="28"/>
                </a:cubicBezTo>
                <a:cubicBezTo>
                  <a:pt x="167" y="28"/>
                  <a:pt x="167" y="28"/>
                  <a:pt x="168" y="28"/>
                </a:cubicBezTo>
                <a:cubicBezTo>
                  <a:pt x="168" y="27"/>
                  <a:pt x="168" y="27"/>
                  <a:pt x="168" y="27"/>
                </a:cubicBezTo>
                <a:cubicBezTo>
                  <a:pt x="167" y="27"/>
                  <a:pt x="167" y="27"/>
                  <a:pt x="166" y="27"/>
                </a:cubicBezTo>
                <a:cubicBezTo>
                  <a:pt x="153" y="27"/>
                  <a:pt x="143" y="37"/>
                  <a:pt x="143" y="50"/>
                </a:cubicBezTo>
                <a:cubicBezTo>
                  <a:pt x="143" y="51"/>
                  <a:pt x="143" y="53"/>
                  <a:pt x="144" y="54"/>
                </a:cubicBezTo>
                <a:cubicBezTo>
                  <a:pt x="142" y="53"/>
                  <a:pt x="141" y="52"/>
                  <a:pt x="139" y="52"/>
                </a:cubicBezTo>
                <a:cubicBezTo>
                  <a:pt x="139" y="51"/>
                  <a:pt x="139" y="50"/>
                  <a:pt x="139" y="50"/>
                </a:cubicBezTo>
                <a:cubicBezTo>
                  <a:pt x="139" y="42"/>
                  <a:pt x="142" y="36"/>
                  <a:pt x="147" y="31"/>
                </a:cubicBezTo>
                <a:cubicBezTo>
                  <a:pt x="152" y="26"/>
                  <a:pt x="158" y="23"/>
                  <a:pt x="166" y="23"/>
                </a:cubicBezTo>
                <a:cubicBezTo>
                  <a:pt x="167" y="23"/>
                  <a:pt x="167" y="23"/>
                  <a:pt x="168" y="23"/>
                </a:cubicBezTo>
                <a:cubicBezTo>
                  <a:pt x="168" y="22"/>
                  <a:pt x="168" y="22"/>
                  <a:pt x="168" y="22"/>
                </a:cubicBezTo>
                <a:cubicBezTo>
                  <a:pt x="167" y="22"/>
                  <a:pt x="167" y="22"/>
                  <a:pt x="166" y="22"/>
                </a:cubicBezTo>
                <a:cubicBezTo>
                  <a:pt x="151" y="22"/>
                  <a:pt x="138" y="35"/>
                  <a:pt x="138" y="50"/>
                </a:cubicBezTo>
                <a:cubicBezTo>
                  <a:pt x="138" y="50"/>
                  <a:pt x="138" y="51"/>
                  <a:pt x="138" y="51"/>
                </a:cubicBezTo>
                <a:cubicBezTo>
                  <a:pt x="137" y="51"/>
                  <a:pt x="136" y="50"/>
                  <a:pt x="134" y="50"/>
                </a:cubicBezTo>
                <a:cubicBezTo>
                  <a:pt x="134" y="41"/>
                  <a:pt x="138" y="33"/>
                  <a:pt x="144" y="28"/>
                </a:cubicBezTo>
                <a:cubicBezTo>
                  <a:pt x="149" y="22"/>
                  <a:pt x="157" y="18"/>
                  <a:pt x="166" y="18"/>
                </a:cubicBezTo>
                <a:cubicBezTo>
                  <a:pt x="167" y="18"/>
                  <a:pt x="167" y="18"/>
                  <a:pt x="168" y="18"/>
                </a:cubicBezTo>
                <a:cubicBezTo>
                  <a:pt x="168" y="17"/>
                  <a:pt x="168" y="17"/>
                  <a:pt x="168" y="17"/>
                </a:cubicBezTo>
                <a:cubicBezTo>
                  <a:pt x="167" y="17"/>
                  <a:pt x="167" y="17"/>
                  <a:pt x="166" y="17"/>
                </a:cubicBezTo>
                <a:cubicBezTo>
                  <a:pt x="165" y="17"/>
                  <a:pt x="164" y="17"/>
                  <a:pt x="163" y="17"/>
                </a:cubicBezTo>
                <a:cubicBezTo>
                  <a:pt x="164" y="16"/>
                  <a:pt x="165" y="16"/>
                  <a:pt x="166" y="16"/>
                </a:cubicBezTo>
                <a:cubicBezTo>
                  <a:pt x="167" y="16"/>
                  <a:pt x="167" y="16"/>
                  <a:pt x="168" y="17"/>
                </a:cubicBezTo>
                <a:cubicBezTo>
                  <a:pt x="168" y="15"/>
                  <a:pt x="168" y="15"/>
                  <a:pt x="168" y="15"/>
                </a:cubicBezTo>
                <a:cubicBezTo>
                  <a:pt x="167" y="15"/>
                  <a:pt x="167" y="15"/>
                  <a:pt x="166" y="15"/>
                </a:cubicBezTo>
                <a:cubicBezTo>
                  <a:pt x="164" y="15"/>
                  <a:pt x="162" y="16"/>
                  <a:pt x="162" y="18"/>
                </a:cubicBezTo>
                <a:cubicBezTo>
                  <a:pt x="161" y="18"/>
                  <a:pt x="160" y="18"/>
                  <a:pt x="158" y="18"/>
                </a:cubicBezTo>
                <a:cubicBezTo>
                  <a:pt x="159" y="14"/>
                  <a:pt x="162" y="11"/>
                  <a:pt x="166" y="11"/>
                </a:cubicBezTo>
                <a:cubicBezTo>
                  <a:pt x="167" y="11"/>
                  <a:pt x="167" y="12"/>
                  <a:pt x="168" y="12"/>
                </a:cubicBezTo>
                <a:cubicBezTo>
                  <a:pt x="168" y="11"/>
                  <a:pt x="168" y="11"/>
                  <a:pt x="168" y="11"/>
                </a:cubicBezTo>
                <a:cubicBezTo>
                  <a:pt x="167" y="11"/>
                  <a:pt x="167" y="10"/>
                  <a:pt x="166" y="10"/>
                </a:cubicBezTo>
                <a:cubicBezTo>
                  <a:pt x="161" y="10"/>
                  <a:pt x="158" y="14"/>
                  <a:pt x="157" y="18"/>
                </a:cubicBezTo>
                <a:cubicBezTo>
                  <a:pt x="157" y="18"/>
                  <a:pt x="157" y="19"/>
                  <a:pt x="157" y="19"/>
                </a:cubicBezTo>
                <a:cubicBezTo>
                  <a:pt x="157" y="16"/>
                  <a:pt x="157" y="14"/>
                  <a:pt x="156" y="11"/>
                </a:cubicBezTo>
                <a:cubicBezTo>
                  <a:pt x="157" y="11"/>
                  <a:pt x="157" y="11"/>
                  <a:pt x="157" y="10"/>
                </a:cubicBezTo>
                <a:cubicBezTo>
                  <a:pt x="159" y="8"/>
                  <a:pt x="162" y="7"/>
                  <a:pt x="166" y="7"/>
                </a:cubicBezTo>
                <a:cubicBezTo>
                  <a:pt x="167" y="7"/>
                  <a:pt x="167" y="7"/>
                  <a:pt x="168" y="7"/>
                </a:cubicBezTo>
                <a:cubicBezTo>
                  <a:pt x="168" y="6"/>
                  <a:pt x="168" y="6"/>
                  <a:pt x="168" y="6"/>
                </a:cubicBezTo>
                <a:cubicBezTo>
                  <a:pt x="167" y="6"/>
                  <a:pt x="167" y="6"/>
                  <a:pt x="166" y="6"/>
                </a:cubicBezTo>
                <a:cubicBezTo>
                  <a:pt x="162" y="6"/>
                  <a:pt x="158" y="7"/>
                  <a:pt x="156" y="10"/>
                </a:cubicBezTo>
                <a:cubicBezTo>
                  <a:pt x="156" y="9"/>
                  <a:pt x="155" y="7"/>
                  <a:pt x="154" y="6"/>
                </a:cubicBezTo>
                <a:cubicBezTo>
                  <a:pt x="158" y="3"/>
                  <a:pt x="161" y="2"/>
                  <a:pt x="166" y="2"/>
                </a:cubicBezTo>
                <a:cubicBezTo>
                  <a:pt x="167" y="2"/>
                  <a:pt x="167" y="2"/>
                  <a:pt x="168" y="2"/>
                </a:cubicBezTo>
                <a:close/>
                <a:moveTo>
                  <a:pt x="113" y="7"/>
                </a:moveTo>
                <a:cubicBezTo>
                  <a:pt x="116" y="4"/>
                  <a:pt x="120" y="2"/>
                  <a:pt x="125" y="2"/>
                </a:cubicBezTo>
                <a:cubicBezTo>
                  <a:pt x="130" y="2"/>
                  <a:pt x="134" y="4"/>
                  <a:pt x="137" y="7"/>
                </a:cubicBezTo>
                <a:cubicBezTo>
                  <a:pt x="140" y="10"/>
                  <a:pt x="142" y="14"/>
                  <a:pt x="142" y="19"/>
                </a:cubicBezTo>
                <a:cubicBezTo>
                  <a:pt x="142" y="20"/>
                  <a:pt x="142" y="21"/>
                  <a:pt x="142" y="22"/>
                </a:cubicBezTo>
                <a:cubicBezTo>
                  <a:pt x="141" y="21"/>
                  <a:pt x="139" y="21"/>
                  <a:pt x="138" y="20"/>
                </a:cubicBezTo>
                <a:cubicBezTo>
                  <a:pt x="138" y="20"/>
                  <a:pt x="138" y="19"/>
                  <a:pt x="138" y="19"/>
                </a:cubicBezTo>
                <a:cubicBezTo>
                  <a:pt x="138" y="12"/>
                  <a:pt x="132" y="6"/>
                  <a:pt x="125" y="6"/>
                </a:cubicBezTo>
                <a:cubicBezTo>
                  <a:pt x="117" y="6"/>
                  <a:pt x="111" y="12"/>
                  <a:pt x="111" y="19"/>
                </a:cubicBezTo>
                <a:cubicBezTo>
                  <a:pt x="111" y="19"/>
                  <a:pt x="111" y="20"/>
                  <a:pt x="112" y="20"/>
                </a:cubicBezTo>
                <a:cubicBezTo>
                  <a:pt x="110" y="21"/>
                  <a:pt x="109" y="21"/>
                  <a:pt x="108" y="22"/>
                </a:cubicBezTo>
                <a:cubicBezTo>
                  <a:pt x="108" y="21"/>
                  <a:pt x="108" y="20"/>
                  <a:pt x="108" y="19"/>
                </a:cubicBezTo>
                <a:cubicBezTo>
                  <a:pt x="108" y="14"/>
                  <a:pt x="109" y="10"/>
                  <a:pt x="113" y="7"/>
                </a:cubicBezTo>
                <a:close/>
                <a:moveTo>
                  <a:pt x="125" y="15"/>
                </a:moveTo>
                <a:cubicBezTo>
                  <a:pt x="123" y="15"/>
                  <a:pt x="121" y="16"/>
                  <a:pt x="121" y="18"/>
                </a:cubicBezTo>
                <a:cubicBezTo>
                  <a:pt x="120" y="18"/>
                  <a:pt x="118" y="18"/>
                  <a:pt x="117" y="18"/>
                </a:cubicBezTo>
                <a:cubicBezTo>
                  <a:pt x="118" y="14"/>
                  <a:pt x="121" y="11"/>
                  <a:pt x="125" y="11"/>
                </a:cubicBezTo>
                <a:cubicBezTo>
                  <a:pt x="129" y="11"/>
                  <a:pt x="132" y="14"/>
                  <a:pt x="132" y="18"/>
                </a:cubicBezTo>
                <a:cubicBezTo>
                  <a:pt x="131" y="18"/>
                  <a:pt x="130" y="18"/>
                  <a:pt x="129" y="18"/>
                </a:cubicBezTo>
                <a:cubicBezTo>
                  <a:pt x="128" y="16"/>
                  <a:pt x="127" y="15"/>
                  <a:pt x="125" y="15"/>
                </a:cubicBezTo>
                <a:close/>
                <a:moveTo>
                  <a:pt x="128" y="17"/>
                </a:moveTo>
                <a:cubicBezTo>
                  <a:pt x="127" y="17"/>
                  <a:pt x="126" y="17"/>
                  <a:pt x="125" y="17"/>
                </a:cubicBezTo>
                <a:cubicBezTo>
                  <a:pt x="124" y="17"/>
                  <a:pt x="123" y="17"/>
                  <a:pt x="122" y="17"/>
                </a:cubicBezTo>
                <a:cubicBezTo>
                  <a:pt x="123" y="16"/>
                  <a:pt x="124" y="16"/>
                  <a:pt x="125" y="16"/>
                </a:cubicBezTo>
                <a:cubicBezTo>
                  <a:pt x="126" y="16"/>
                  <a:pt x="127" y="16"/>
                  <a:pt x="128" y="17"/>
                </a:cubicBezTo>
                <a:close/>
                <a:moveTo>
                  <a:pt x="125" y="10"/>
                </a:moveTo>
                <a:cubicBezTo>
                  <a:pt x="120" y="10"/>
                  <a:pt x="117" y="14"/>
                  <a:pt x="116" y="18"/>
                </a:cubicBezTo>
                <a:cubicBezTo>
                  <a:pt x="115" y="19"/>
                  <a:pt x="114" y="19"/>
                  <a:pt x="112" y="20"/>
                </a:cubicBezTo>
                <a:cubicBezTo>
                  <a:pt x="112" y="20"/>
                  <a:pt x="112" y="19"/>
                  <a:pt x="112" y="19"/>
                </a:cubicBezTo>
                <a:cubicBezTo>
                  <a:pt x="112" y="16"/>
                  <a:pt x="114" y="13"/>
                  <a:pt x="116" y="10"/>
                </a:cubicBezTo>
                <a:cubicBezTo>
                  <a:pt x="118" y="8"/>
                  <a:pt x="121" y="7"/>
                  <a:pt x="125" y="7"/>
                </a:cubicBezTo>
                <a:cubicBezTo>
                  <a:pt x="128" y="7"/>
                  <a:pt x="131" y="8"/>
                  <a:pt x="133" y="10"/>
                </a:cubicBezTo>
                <a:cubicBezTo>
                  <a:pt x="136" y="13"/>
                  <a:pt x="137" y="16"/>
                  <a:pt x="137" y="19"/>
                </a:cubicBezTo>
                <a:cubicBezTo>
                  <a:pt x="137" y="19"/>
                  <a:pt x="137" y="20"/>
                  <a:pt x="137" y="20"/>
                </a:cubicBezTo>
                <a:cubicBezTo>
                  <a:pt x="136" y="19"/>
                  <a:pt x="135" y="19"/>
                  <a:pt x="133" y="18"/>
                </a:cubicBezTo>
                <a:cubicBezTo>
                  <a:pt x="133" y="14"/>
                  <a:pt x="129" y="10"/>
                  <a:pt x="125" y="10"/>
                </a:cubicBezTo>
                <a:close/>
                <a:moveTo>
                  <a:pt x="74" y="10"/>
                </a:moveTo>
                <a:cubicBezTo>
                  <a:pt x="73" y="9"/>
                  <a:pt x="73" y="7"/>
                  <a:pt x="72" y="6"/>
                </a:cubicBezTo>
                <a:cubicBezTo>
                  <a:pt x="75" y="3"/>
                  <a:pt x="79" y="2"/>
                  <a:pt x="84" y="2"/>
                </a:cubicBezTo>
                <a:cubicBezTo>
                  <a:pt x="88" y="2"/>
                  <a:pt x="92" y="3"/>
                  <a:pt x="95" y="6"/>
                </a:cubicBezTo>
                <a:cubicBezTo>
                  <a:pt x="94" y="7"/>
                  <a:pt x="94" y="9"/>
                  <a:pt x="94" y="10"/>
                </a:cubicBezTo>
                <a:cubicBezTo>
                  <a:pt x="91" y="7"/>
                  <a:pt x="88" y="6"/>
                  <a:pt x="84" y="6"/>
                </a:cubicBezTo>
                <a:cubicBezTo>
                  <a:pt x="80" y="6"/>
                  <a:pt x="76" y="7"/>
                  <a:pt x="74" y="10"/>
                </a:cubicBezTo>
                <a:close/>
                <a:moveTo>
                  <a:pt x="84" y="15"/>
                </a:moveTo>
                <a:cubicBezTo>
                  <a:pt x="82" y="15"/>
                  <a:pt x="80" y="16"/>
                  <a:pt x="80" y="18"/>
                </a:cubicBezTo>
                <a:cubicBezTo>
                  <a:pt x="78" y="18"/>
                  <a:pt x="77" y="18"/>
                  <a:pt x="76" y="18"/>
                </a:cubicBezTo>
                <a:cubicBezTo>
                  <a:pt x="77" y="14"/>
                  <a:pt x="80" y="11"/>
                  <a:pt x="84" y="11"/>
                </a:cubicBezTo>
                <a:cubicBezTo>
                  <a:pt x="88" y="11"/>
                  <a:pt x="91" y="14"/>
                  <a:pt x="91" y="18"/>
                </a:cubicBezTo>
                <a:cubicBezTo>
                  <a:pt x="90" y="18"/>
                  <a:pt x="89" y="18"/>
                  <a:pt x="88" y="18"/>
                </a:cubicBezTo>
                <a:cubicBezTo>
                  <a:pt x="87" y="16"/>
                  <a:pt x="85" y="15"/>
                  <a:pt x="84" y="15"/>
                </a:cubicBezTo>
                <a:close/>
                <a:moveTo>
                  <a:pt x="86" y="17"/>
                </a:moveTo>
                <a:cubicBezTo>
                  <a:pt x="86" y="17"/>
                  <a:pt x="85" y="17"/>
                  <a:pt x="84" y="17"/>
                </a:cubicBezTo>
                <a:cubicBezTo>
                  <a:pt x="83" y="17"/>
                  <a:pt x="82" y="17"/>
                  <a:pt x="81" y="17"/>
                </a:cubicBezTo>
                <a:cubicBezTo>
                  <a:pt x="81" y="16"/>
                  <a:pt x="82" y="16"/>
                  <a:pt x="84" y="16"/>
                </a:cubicBezTo>
                <a:cubicBezTo>
                  <a:pt x="85" y="16"/>
                  <a:pt x="86" y="16"/>
                  <a:pt x="86" y="17"/>
                </a:cubicBezTo>
                <a:close/>
                <a:moveTo>
                  <a:pt x="84" y="10"/>
                </a:moveTo>
                <a:cubicBezTo>
                  <a:pt x="79" y="10"/>
                  <a:pt x="75" y="14"/>
                  <a:pt x="75" y="18"/>
                </a:cubicBezTo>
                <a:cubicBezTo>
                  <a:pt x="75" y="18"/>
                  <a:pt x="75" y="19"/>
                  <a:pt x="75" y="19"/>
                </a:cubicBezTo>
                <a:cubicBezTo>
                  <a:pt x="75" y="16"/>
                  <a:pt x="75" y="14"/>
                  <a:pt x="74" y="11"/>
                </a:cubicBezTo>
                <a:cubicBezTo>
                  <a:pt x="74" y="11"/>
                  <a:pt x="75" y="11"/>
                  <a:pt x="75" y="10"/>
                </a:cubicBezTo>
                <a:cubicBezTo>
                  <a:pt x="77" y="8"/>
                  <a:pt x="80" y="7"/>
                  <a:pt x="84" y="7"/>
                </a:cubicBezTo>
                <a:cubicBezTo>
                  <a:pt x="87" y="7"/>
                  <a:pt x="90" y="8"/>
                  <a:pt x="92" y="10"/>
                </a:cubicBezTo>
                <a:cubicBezTo>
                  <a:pt x="93" y="11"/>
                  <a:pt x="93" y="11"/>
                  <a:pt x="93" y="11"/>
                </a:cubicBezTo>
                <a:cubicBezTo>
                  <a:pt x="93" y="14"/>
                  <a:pt x="92" y="16"/>
                  <a:pt x="92" y="19"/>
                </a:cubicBezTo>
                <a:cubicBezTo>
                  <a:pt x="92" y="19"/>
                  <a:pt x="92" y="19"/>
                  <a:pt x="92" y="18"/>
                </a:cubicBezTo>
                <a:cubicBezTo>
                  <a:pt x="92" y="14"/>
                  <a:pt x="88" y="10"/>
                  <a:pt x="84" y="10"/>
                </a:cubicBezTo>
                <a:close/>
                <a:moveTo>
                  <a:pt x="84" y="18"/>
                </a:moveTo>
                <a:cubicBezTo>
                  <a:pt x="92" y="18"/>
                  <a:pt x="100" y="22"/>
                  <a:pt x="106" y="28"/>
                </a:cubicBezTo>
                <a:cubicBezTo>
                  <a:pt x="111" y="33"/>
                  <a:pt x="115" y="41"/>
                  <a:pt x="115" y="50"/>
                </a:cubicBezTo>
                <a:cubicBezTo>
                  <a:pt x="114" y="50"/>
                  <a:pt x="112" y="51"/>
                  <a:pt x="111" y="51"/>
                </a:cubicBezTo>
                <a:cubicBezTo>
                  <a:pt x="111" y="51"/>
                  <a:pt x="111" y="50"/>
                  <a:pt x="111" y="50"/>
                </a:cubicBezTo>
                <a:cubicBezTo>
                  <a:pt x="111" y="35"/>
                  <a:pt x="99" y="22"/>
                  <a:pt x="84" y="22"/>
                </a:cubicBezTo>
                <a:cubicBezTo>
                  <a:pt x="68" y="22"/>
                  <a:pt x="56" y="35"/>
                  <a:pt x="56" y="50"/>
                </a:cubicBezTo>
                <a:cubicBezTo>
                  <a:pt x="56" y="50"/>
                  <a:pt x="56" y="51"/>
                  <a:pt x="56" y="51"/>
                </a:cubicBezTo>
                <a:cubicBezTo>
                  <a:pt x="55" y="51"/>
                  <a:pt x="54" y="50"/>
                  <a:pt x="52" y="50"/>
                </a:cubicBezTo>
                <a:cubicBezTo>
                  <a:pt x="52" y="41"/>
                  <a:pt x="56" y="33"/>
                  <a:pt x="61" y="28"/>
                </a:cubicBezTo>
                <a:cubicBezTo>
                  <a:pt x="67" y="22"/>
                  <a:pt x="75" y="18"/>
                  <a:pt x="84" y="18"/>
                </a:cubicBezTo>
                <a:close/>
                <a:moveTo>
                  <a:pt x="84" y="27"/>
                </a:moveTo>
                <a:cubicBezTo>
                  <a:pt x="71" y="27"/>
                  <a:pt x="61" y="37"/>
                  <a:pt x="61" y="50"/>
                </a:cubicBezTo>
                <a:cubicBezTo>
                  <a:pt x="61" y="51"/>
                  <a:pt x="61" y="53"/>
                  <a:pt x="61" y="54"/>
                </a:cubicBezTo>
                <a:cubicBezTo>
                  <a:pt x="60" y="53"/>
                  <a:pt x="59" y="52"/>
                  <a:pt x="57" y="52"/>
                </a:cubicBezTo>
                <a:cubicBezTo>
                  <a:pt x="57" y="51"/>
                  <a:pt x="57" y="50"/>
                  <a:pt x="57" y="50"/>
                </a:cubicBezTo>
                <a:cubicBezTo>
                  <a:pt x="57" y="42"/>
                  <a:pt x="60" y="36"/>
                  <a:pt x="65" y="31"/>
                </a:cubicBezTo>
                <a:cubicBezTo>
                  <a:pt x="70" y="26"/>
                  <a:pt x="76" y="23"/>
                  <a:pt x="84" y="23"/>
                </a:cubicBezTo>
                <a:cubicBezTo>
                  <a:pt x="91" y="23"/>
                  <a:pt x="98" y="26"/>
                  <a:pt x="102" y="31"/>
                </a:cubicBezTo>
                <a:cubicBezTo>
                  <a:pt x="107" y="36"/>
                  <a:pt x="110" y="42"/>
                  <a:pt x="110" y="50"/>
                </a:cubicBezTo>
                <a:cubicBezTo>
                  <a:pt x="110" y="50"/>
                  <a:pt x="110" y="51"/>
                  <a:pt x="110" y="52"/>
                </a:cubicBezTo>
                <a:cubicBezTo>
                  <a:pt x="109" y="52"/>
                  <a:pt x="107" y="53"/>
                  <a:pt x="106" y="54"/>
                </a:cubicBezTo>
                <a:cubicBezTo>
                  <a:pt x="106" y="53"/>
                  <a:pt x="106" y="51"/>
                  <a:pt x="106" y="50"/>
                </a:cubicBezTo>
                <a:cubicBezTo>
                  <a:pt x="106" y="37"/>
                  <a:pt x="96" y="27"/>
                  <a:pt x="84" y="27"/>
                </a:cubicBezTo>
                <a:close/>
                <a:moveTo>
                  <a:pt x="84" y="84"/>
                </a:moveTo>
                <a:cubicBezTo>
                  <a:pt x="68" y="84"/>
                  <a:pt x="56" y="96"/>
                  <a:pt x="56" y="111"/>
                </a:cubicBezTo>
                <a:cubicBezTo>
                  <a:pt x="56" y="112"/>
                  <a:pt x="56" y="112"/>
                  <a:pt x="56" y="113"/>
                </a:cubicBezTo>
                <a:cubicBezTo>
                  <a:pt x="55" y="112"/>
                  <a:pt x="54" y="112"/>
                  <a:pt x="52" y="111"/>
                </a:cubicBezTo>
                <a:cubicBezTo>
                  <a:pt x="52" y="103"/>
                  <a:pt x="56" y="95"/>
                  <a:pt x="61" y="89"/>
                </a:cubicBezTo>
                <a:cubicBezTo>
                  <a:pt x="67" y="83"/>
                  <a:pt x="75" y="80"/>
                  <a:pt x="84" y="80"/>
                </a:cubicBezTo>
                <a:cubicBezTo>
                  <a:pt x="92" y="80"/>
                  <a:pt x="100" y="83"/>
                  <a:pt x="106" y="89"/>
                </a:cubicBezTo>
                <a:cubicBezTo>
                  <a:pt x="111" y="95"/>
                  <a:pt x="115" y="103"/>
                  <a:pt x="115" y="111"/>
                </a:cubicBezTo>
                <a:cubicBezTo>
                  <a:pt x="114" y="112"/>
                  <a:pt x="112" y="112"/>
                  <a:pt x="111" y="113"/>
                </a:cubicBezTo>
                <a:cubicBezTo>
                  <a:pt x="111" y="112"/>
                  <a:pt x="111" y="112"/>
                  <a:pt x="111" y="111"/>
                </a:cubicBezTo>
                <a:cubicBezTo>
                  <a:pt x="111" y="96"/>
                  <a:pt x="99" y="84"/>
                  <a:pt x="84" y="84"/>
                </a:cubicBezTo>
                <a:close/>
                <a:moveTo>
                  <a:pt x="84" y="89"/>
                </a:moveTo>
                <a:cubicBezTo>
                  <a:pt x="71" y="89"/>
                  <a:pt x="61" y="99"/>
                  <a:pt x="61" y="111"/>
                </a:cubicBezTo>
                <a:cubicBezTo>
                  <a:pt x="61" y="113"/>
                  <a:pt x="61" y="114"/>
                  <a:pt x="61" y="116"/>
                </a:cubicBezTo>
                <a:cubicBezTo>
                  <a:pt x="60" y="115"/>
                  <a:pt x="59" y="114"/>
                  <a:pt x="57" y="113"/>
                </a:cubicBezTo>
                <a:cubicBezTo>
                  <a:pt x="57" y="113"/>
                  <a:pt x="57" y="112"/>
                  <a:pt x="57" y="111"/>
                </a:cubicBezTo>
                <a:cubicBezTo>
                  <a:pt x="57" y="104"/>
                  <a:pt x="60" y="97"/>
                  <a:pt x="65" y="93"/>
                </a:cubicBezTo>
                <a:cubicBezTo>
                  <a:pt x="70" y="88"/>
                  <a:pt x="76" y="85"/>
                  <a:pt x="84" y="85"/>
                </a:cubicBezTo>
                <a:cubicBezTo>
                  <a:pt x="91" y="85"/>
                  <a:pt x="98" y="88"/>
                  <a:pt x="102" y="93"/>
                </a:cubicBezTo>
                <a:cubicBezTo>
                  <a:pt x="107" y="97"/>
                  <a:pt x="110" y="104"/>
                  <a:pt x="110" y="111"/>
                </a:cubicBezTo>
                <a:cubicBezTo>
                  <a:pt x="110" y="112"/>
                  <a:pt x="110" y="113"/>
                  <a:pt x="110" y="113"/>
                </a:cubicBezTo>
                <a:cubicBezTo>
                  <a:pt x="109" y="114"/>
                  <a:pt x="107" y="115"/>
                  <a:pt x="106" y="116"/>
                </a:cubicBezTo>
                <a:cubicBezTo>
                  <a:pt x="106" y="114"/>
                  <a:pt x="106" y="113"/>
                  <a:pt x="106" y="111"/>
                </a:cubicBezTo>
                <a:cubicBezTo>
                  <a:pt x="106" y="99"/>
                  <a:pt x="96" y="89"/>
                  <a:pt x="84" y="89"/>
                </a:cubicBezTo>
                <a:close/>
                <a:moveTo>
                  <a:pt x="84" y="145"/>
                </a:moveTo>
                <a:cubicBezTo>
                  <a:pt x="68" y="145"/>
                  <a:pt x="56" y="158"/>
                  <a:pt x="56" y="173"/>
                </a:cubicBezTo>
                <a:cubicBezTo>
                  <a:pt x="56" y="173"/>
                  <a:pt x="56" y="174"/>
                  <a:pt x="56" y="174"/>
                </a:cubicBezTo>
                <a:cubicBezTo>
                  <a:pt x="55" y="174"/>
                  <a:pt x="54" y="173"/>
                  <a:pt x="52" y="173"/>
                </a:cubicBezTo>
                <a:cubicBezTo>
                  <a:pt x="52" y="164"/>
                  <a:pt x="56" y="156"/>
                  <a:pt x="61" y="151"/>
                </a:cubicBezTo>
                <a:cubicBezTo>
                  <a:pt x="67" y="145"/>
                  <a:pt x="75" y="141"/>
                  <a:pt x="84" y="141"/>
                </a:cubicBezTo>
                <a:cubicBezTo>
                  <a:pt x="92" y="141"/>
                  <a:pt x="100" y="145"/>
                  <a:pt x="106" y="151"/>
                </a:cubicBezTo>
                <a:cubicBezTo>
                  <a:pt x="111" y="156"/>
                  <a:pt x="115" y="164"/>
                  <a:pt x="115" y="173"/>
                </a:cubicBezTo>
                <a:cubicBezTo>
                  <a:pt x="114" y="173"/>
                  <a:pt x="112" y="174"/>
                  <a:pt x="111" y="174"/>
                </a:cubicBezTo>
                <a:cubicBezTo>
                  <a:pt x="111" y="174"/>
                  <a:pt x="111" y="173"/>
                  <a:pt x="111" y="173"/>
                </a:cubicBezTo>
                <a:cubicBezTo>
                  <a:pt x="111" y="158"/>
                  <a:pt x="99" y="145"/>
                  <a:pt x="84" y="145"/>
                </a:cubicBezTo>
                <a:close/>
                <a:moveTo>
                  <a:pt x="84" y="150"/>
                </a:moveTo>
                <a:cubicBezTo>
                  <a:pt x="71" y="150"/>
                  <a:pt x="61" y="160"/>
                  <a:pt x="61" y="173"/>
                </a:cubicBezTo>
                <a:cubicBezTo>
                  <a:pt x="61" y="174"/>
                  <a:pt x="61" y="176"/>
                  <a:pt x="61" y="177"/>
                </a:cubicBezTo>
                <a:cubicBezTo>
                  <a:pt x="60" y="176"/>
                  <a:pt x="59" y="176"/>
                  <a:pt x="57" y="175"/>
                </a:cubicBezTo>
                <a:cubicBezTo>
                  <a:pt x="57" y="174"/>
                  <a:pt x="57" y="174"/>
                  <a:pt x="57" y="173"/>
                </a:cubicBezTo>
                <a:cubicBezTo>
                  <a:pt x="57" y="166"/>
                  <a:pt x="60" y="159"/>
                  <a:pt x="65" y="154"/>
                </a:cubicBezTo>
                <a:cubicBezTo>
                  <a:pt x="70" y="149"/>
                  <a:pt x="76" y="146"/>
                  <a:pt x="84" y="146"/>
                </a:cubicBezTo>
                <a:cubicBezTo>
                  <a:pt x="91" y="146"/>
                  <a:pt x="98" y="149"/>
                  <a:pt x="102" y="154"/>
                </a:cubicBezTo>
                <a:cubicBezTo>
                  <a:pt x="107" y="159"/>
                  <a:pt x="110" y="166"/>
                  <a:pt x="110" y="173"/>
                </a:cubicBezTo>
                <a:cubicBezTo>
                  <a:pt x="110" y="174"/>
                  <a:pt x="110" y="174"/>
                  <a:pt x="110" y="175"/>
                </a:cubicBezTo>
                <a:cubicBezTo>
                  <a:pt x="109" y="176"/>
                  <a:pt x="107" y="176"/>
                  <a:pt x="106" y="177"/>
                </a:cubicBezTo>
                <a:cubicBezTo>
                  <a:pt x="106" y="176"/>
                  <a:pt x="106" y="174"/>
                  <a:pt x="106" y="173"/>
                </a:cubicBezTo>
                <a:cubicBezTo>
                  <a:pt x="106" y="160"/>
                  <a:pt x="96" y="150"/>
                  <a:pt x="84" y="150"/>
                </a:cubicBezTo>
                <a:close/>
                <a:moveTo>
                  <a:pt x="84" y="207"/>
                </a:moveTo>
                <a:cubicBezTo>
                  <a:pt x="68" y="207"/>
                  <a:pt x="56" y="219"/>
                  <a:pt x="56" y="235"/>
                </a:cubicBezTo>
                <a:cubicBezTo>
                  <a:pt x="56" y="235"/>
                  <a:pt x="56" y="235"/>
                  <a:pt x="56" y="236"/>
                </a:cubicBezTo>
                <a:cubicBezTo>
                  <a:pt x="55" y="235"/>
                  <a:pt x="54" y="235"/>
                  <a:pt x="52" y="234"/>
                </a:cubicBezTo>
                <a:cubicBezTo>
                  <a:pt x="52" y="226"/>
                  <a:pt x="56" y="218"/>
                  <a:pt x="61" y="212"/>
                </a:cubicBezTo>
                <a:cubicBezTo>
                  <a:pt x="67" y="207"/>
                  <a:pt x="75" y="203"/>
                  <a:pt x="84" y="203"/>
                </a:cubicBezTo>
                <a:cubicBezTo>
                  <a:pt x="92" y="203"/>
                  <a:pt x="100" y="207"/>
                  <a:pt x="106" y="212"/>
                </a:cubicBezTo>
                <a:cubicBezTo>
                  <a:pt x="111" y="218"/>
                  <a:pt x="115" y="226"/>
                  <a:pt x="115" y="234"/>
                </a:cubicBezTo>
                <a:cubicBezTo>
                  <a:pt x="114" y="235"/>
                  <a:pt x="112" y="235"/>
                  <a:pt x="111" y="236"/>
                </a:cubicBezTo>
                <a:cubicBezTo>
                  <a:pt x="111" y="236"/>
                  <a:pt x="111" y="235"/>
                  <a:pt x="111" y="235"/>
                </a:cubicBezTo>
                <a:cubicBezTo>
                  <a:pt x="111" y="219"/>
                  <a:pt x="99" y="207"/>
                  <a:pt x="84" y="207"/>
                </a:cubicBezTo>
                <a:close/>
                <a:moveTo>
                  <a:pt x="84" y="212"/>
                </a:moveTo>
                <a:cubicBezTo>
                  <a:pt x="71" y="212"/>
                  <a:pt x="61" y="222"/>
                  <a:pt x="61" y="235"/>
                </a:cubicBezTo>
                <a:cubicBezTo>
                  <a:pt x="61" y="236"/>
                  <a:pt x="61" y="238"/>
                  <a:pt x="61" y="239"/>
                </a:cubicBezTo>
                <a:cubicBezTo>
                  <a:pt x="60" y="238"/>
                  <a:pt x="59" y="237"/>
                  <a:pt x="57" y="236"/>
                </a:cubicBezTo>
                <a:cubicBezTo>
                  <a:pt x="57" y="236"/>
                  <a:pt x="57" y="235"/>
                  <a:pt x="57" y="235"/>
                </a:cubicBezTo>
                <a:cubicBezTo>
                  <a:pt x="57" y="227"/>
                  <a:pt x="60" y="221"/>
                  <a:pt x="65" y="216"/>
                </a:cubicBezTo>
                <a:cubicBezTo>
                  <a:pt x="70" y="211"/>
                  <a:pt x="76" y="208"/>
                  <a:pt x="84" y="208"/>
                </a:cubicBezTo>
                <a:cubicBezTo>
                  <a:pt x="91" y="208"/>
                  <a:pt x="98" y="211"/>
                  <a:pt x="102" y="216"/>
                </a:cubicBezTo>
                <a:cubicBezTo>
                  <a:pt x="107" y="221"/>
                  <a:pt x="110" y="227"/>
                  <a:pt x="110" y="235"/>
                </a:cubicBezTo>
                <a:cubicBezTo>
                  <a:pt x="110" y="235"/>
                  <a:pt x="110" y="236"/>
                  <a:pt x="110" y="237"/>
                </a:cubicBezTo>
                <a:cubicBezTo>
                  <a:pt x="109" y="237"/>
                  <a:pt x="107" y="238"/>
                  <a:pt x="106" y="239"/>
                </a:cubicBezTo>
                <a:cubicBezTo>
                  <a:pt x="106" y="238"/>
                  <a:pt x="106" y="236"/>
                  <a:pt x="106" y="235"/>
                </a:cubicBezTo>
                <a:cubicBezTo>
                  <a:pt x="106" y="222"/>
                  <a:pt x="96" y="212"/>
                  <a:pt x="84" y="212"/>
                </a:cubicBezTo>
                <a:close/>
                <a:moveTo>
                  <a:pt x="84" y="247"/>
                </a:moveTo>
                <a:cubicBezTo>
                  <a:pt x="79" y="247"/>
                  <a:pt x="75" y="249"/>
                  <a:pt x="72" y="252"/>
                </a:cubicBezTo>
                <a:cubicBezTo>
                  <a:pt x="71" y="250"/>
                  <a:pt x="71" y="249"/>
                  <a:pt x="70" y="248"/>
                </a:cubicBezTo>
                <a:cubicBezTo>
                  <a:pt x="74" y="245"/>
                  <a:pt x="79" y="244"/>
                  <a:pt x="84" y="244"/>
                </a:cubicBezTo>
                <a:cubicBezTo>
                  <a:pt x="89" y="244"/>
                  <a:pt x="93" y="245"/>
                  <a:pt x="97" y="248"/>
                </a:cubicBezTo>
                <a:cubicBezTo>
                  <a:pt x="97" y="249"/>
                  <a:pt x="96" y="250"/>
                  <a:pt x="95" y="252"/>
                </a:cubicBezTo>
                <a:cubicBezTo>
                  <a:pt x="92" y="249"/>
                  <a:pt x="88" y="247"/>
                  <a:pt x="84" y="247"/>
                </a:cubicBezTo>
                <a:close/>
                <a:moveTo>
                  <a:pt x="95" y="252"/>
                </a:moveTo>
                <a:cubicBezTo>
                  <a:pt x="94" y="254"/>
                  <a:pt x="94" y="255"/>
                  <a:pt x="94" y="257"/>
                </a:cubicBezTo>
                <a:cubicBezTo>
                  <a:pt x="91" y="254"/>
                  <a:pt x="88" y="252"/>
                  <a:pt x="84" y="252"/>
                </a:cubicBezTo>
                <a:cubicBezTo>
                  <a:pt x="80" y="252"/>
                  <a:pt x="76" y="254"/>
                  <a:pt x="74" y="257"/>
                </a:cubicBezTo>
                <a:cubicBezTo>
                  <a:pt x="73" y="255"/>
                  <a:pt x="73" y="254"/>
                  <a:pt x="72" y="252"/>
                </a:cubicBezTo>
                <a:cubicBezTo>
                  <a:pt x="75" y="250"/>
                  <a:pt x="79" y="248"/>
                  <a:pt x="84" y="248"/>
                </a:cubicBezTo>
                <a:cubicBezTo>
                  <a:pt x="88" y="248"/>
                  <a:pt x="92" y="250"/>
                  <a:pt x="95" y="252"/>
                </a:cubicBezTo>
                <a:close/>
                <a:moveTo>
                  <a:pt x="84" y="243"/>
                </a:moveTo>
                <a:cubicBezTo>
                  <a:pt x="78" y="243"/>
                  <a:pt x="73" y="245"/>
                  <a:pt x="70" y="248"/>
                </a:cubicBezTo>
                <a:cubicBezTo>
                  <a:pt x="69" y="247"/>
                  <a:pt x="68" y="245"/>
                  <a:pt x="67" y="244"/>
                </a:cubicBezTo>
                <a:cubicBezTo>
                  <a:pt x="72" y="241"/>
                  <a:pt x="77" y="239"/>
                  <a:pt x="84" y="239"/>
                </a:cubicBezTo>
                <a:cubicBezTo>
                  <a:pt x="90" y="239"/>
                  <a:pt x="96" y="241"/>
                  <a:pt x="100" y="244"/>
                </a:cubicBezTo>
                <a:cubicBezTo>
                  <a:pt x="99" y="245"/>
                  <a:pt x="98" y="247"/>
                  <a:pt x="98" y="248"/>
                </a:cubicBezTo>
                <a:cubicBezTo>
                  <a:pt x="94" y="245"/>
                  <a:pt x="89" y="243"/>
                  <a:pt x="84" y="243"/>
                </a:cubicBezTo>
                <a:close/>
                <a:moveTo>
                  <a:pt x="84" y="238"/>
                </a:moveTo>
                <a:cubicBezTo>
                  <a:pt x="77" y="238"/>
                  <a:pt x="71" y="240"/>
                  <a:pt x="67" y="244"/>
                </a:cubicBezTo>
                <a:cubicBezTo>
                  <a:pt x="66" y="243"/>
                  <a:pt x="65" y="242"/>
                  <a:pt x="64" y="241"/>
                </a:cubicBezTo>
                <a:cubicBezTo>
                  <a:pt x="69" y="237"/>
                  <a:pt x="76" y="234"/>
                  <a:pt x="84" y="234"/>
                </a:cubicBezTo>
                <a:cubicBezTo>
                  <a:pt x="91" y="234"/>
                  <a:pt x="98" y="237"/>
                  <a:pt x="103" y="241"/>
                </a:cubicBezTo>
                <a:cubicBezTo>
                  <a:pt x="102" y="242"/>
                  <a:pt x="102" y="243"/>
                  <a:pt x="101" y="244"/>
                </a:cubicBezTo>
                <a:cubicBezTo>
                  <a:pt x="96" y="240"/>
                  <a:pt x="90" y="238"/>
                  <a:pt x="84" y="238"/>
                </a:cubicBezTo>
                <a:close/>
                <a:moveTo>
                  <a:pt x="84" y="221"/>
                </a:moveTo>
                <a:cubicBezTo>
                  <a:pt x="76" y="221"/>
                  <a:pt x="70" y="227"/>
                  <a:pt x="70" y="235"/>
                </a:cubicBezTo>
                <a:cubicBezTo>
                  <a:pt x="70" y="235"/>
                  <a:pt x="70" y="235"/>
                  <a:pt x="70" y="236"/>
                </a:cubicBezTo>
                <a:cubicBezTo>
                  <a:pt x="69" y="236"/>
                  <a:pt x="68" y="237"/>
                  <a:pt x="67" y="238"/>
                </a:cubicBezTo>
                <a:cubicBezTo>
                  <a:pt x="67" y="237"/>
                  <a:pt x="66" y="236"/>
                  <a:pt x="66" y="235"/>
                </a:cubicBezTo>
                <a:cubicBezTo>
                  <a:pt x="66" y="230"/>
                  <a:pt x="68" y="225"/>
                  <a:pt x="71" y="222"/>
                </a:cubicBezTo>
                <a:cubicBezTo>
                  <a:pt x="75" y="219"/>
                  <a:pt x="79" y="217"/>
                  <a:pt x="84" y="217"/>
                </a:cubicBezTo>
                <a:cubicBezTo>
                  <a:pt x="88" y="217"/>
                  <a:pt x="93" y="219"/>
                  <a:pt x="96" y="222"/>
                </a:cubicBezTo>
                <a:cubicBezTo>
                  <a:pt x="99" y="225"/>
                  <a:pt x="101" y="230"/>
                  <a:pt x="101" y="235"/>
                </a:cubicBezTo>
                <a:cubicBezTo>
                  <a:pt x="101" y="236"/>
                  <a:pt x="101" y="237"/>
                  <a:pt x="101" y="238"/>
                </a:cubicBezTo>
                <a:cubicBezTo>
                  <a:pt x="99" y="237"/>
                  <a:pt x="98" y="236"/>
                  <a:pt x="97" y="236"/>
                </a:cubicBezTo>
                <a:cubicBezTo>
                  <a:pt x="97" y="235"/>
                  <a:pt x="97" y="235"/>
                  <a:pt x="97" y="235"/>
                </a:cubicBezTo>
                <a:cubicBezTo>
                  <a:pt x="97" y="227"/>
                  <a:pt x="91" y="221"/>
                  <a:pt x="84" y="221"/>
                </a:cubicBezTo>
                <a:close/>
                <a:moveTo>
                  <a:pt x="84" y="230"/>
                </a:moveTo>
                <a:cubicBezTo>
                  <a:pt x="82" y="230"/>
                  <a:pt x="80" y="232"/>
                  <a:pt x="80" y="233"/>
                </a:cubicBezTo>
                <a:cubicBezTo>
                  <a:pt x="78" y="233"/>
                  <a:pt x="77" y="234"/>
                  <a:pt x="76" y="234"/>
                </a:cubicBezTo>
                <a:cubicBezTo>
                  <a:pt x="76" y="230"/>
                  <a:pt x="80" y="227"/>
                  <a:pt x="84" y="227"/>
                </a:cubicBezTo>
                <a:cubicBezTo>
                  <a:pt x="88" y="227"/>
                  <a:pt x="91" y="230"/>
                  <a:pt x="91" y="234"/>
                </a:cubicBezTo>
                <a:cubicBezTo>
                  <a:pt x="90" y="234"/>
                  <a:pt x="89" y="233"/>
                  <a:pt x="88" y="233"/>
                </a:cubicBezTo>
                <a:cubicBezTo>
                  <a:pt x="87" y="232"/>
                  <a:pt x="85" y="230"/>
                  <a:pt x="84" y="230"/>
                </a:cubicBezTo>
                <a:close/>
                <a:moveTo>
                  <a:pt x="87" y="233"/>
                </a:moveTo>
                <a:cubicBezTo>
                  <a:pt x="86" y="233"/>
                  <a:pt x="85" y="233"/>
                  <a:pt x="84" y="233"/>
                </a:cubicBezTo>
                <a:cubicBezTo>
                  <a:pt x="83" y="233"/>
                  <a:pt x="82" y="233"/>
                  <a:pt x="81" y="233"/>
                </a:cubicBezTo>
                <a:cubicBezTo>
                  <a:pt x="81" y="232"/>
                  <a:pt x="82" y="231"/>
                  <a:pt x="84" y="231"/>
                </a:cubicBezTo>
                <a:cubicBezTo>
                  <a:pt x="85" y="231"/>
                  <a:pt x="86" y="232"/>
                  <a:pt x="87" y="233"/>
                </a:cubicBezTo>
                <a:close/>
                <a:moveTo>
                  <a:pt x="84" y="226"/>
                </a:moveTo>
                <a:cubicBezTo>
                  <a:pt x="79" y="226"/>
                  <a:pt x="75" y="230"/>
                  <a:pt x="75" y="234"/>
                </a:cubicBezTo>
                <a:cubicBezTo>
                  <a:pt x="74" y="234"/>
                  <a:pt x="73" y="235"/>
                  <a:pt x="71" y="235"/>
                </a:cubicBezTo>
                <a:cubicBezTo>
                  <a:pt x="71" y="235"/>
                  <a:pt x="71" y="235"/>
                  <a:pt x="71" y="235"/>
                </a:cubicBezTo>
                <a:cubicBezTo>
                  <a:pt x="71" y="231"/>
                  <a:pt x="73" y="228"/>
                  <a:pt x="75" y="226"/>
                </a:cubicBezTo>
                <a:cubicBezTo>
                  <a:pt x="77" y="224"/>
                  <a:pt x="80" y="222"/>
                  <a:pt x="84" y="222"/>
                </a:cubicBezTo>
                <a:cubicBezTo>
                  <a:pt x="87" y="222"/>
                  <a:pt x="90" y="224"/>
                  <a:pt x="92" y="226"/>
                </a:cubicBezTo>
                <a:cubicBezTo>
                  <a:pt x="95" y="228"/>
                  <a:pt x="96" y="231"/>
                  <a:pt x="96" y="235"/>
                </a:cubicBezTo>
                <a:cubicBezTo>
                  <a:pt x="96" y="235"/>
                  <a:pt x="96" y="235"/>
                  <a:pt x="96" y="235"/>
                </a:cubicBezTo>
                <a:cubicBezTo>
                  <a:pt x="95" y="235"/>
                  <a:pt x="93" y="234"/>
                  <a:pt x="92" y="234"/>
                </a:cubicBezTo>
                <a:cubicBezTo>
                  <a:pt x="92" y="230"/>
                  <a:pt x="88" y="226"/>
                  <a:pt x="84" y="226"/>
                </a:cubicBezTo>
                <a:close/>
                <a:moveTo>
                  <a:pt x="101" y="238"/>
                </a:moveTo>
                <a:cubicBezTo>
                  <a:pt x="102" y="237"/>
                  <a:pt x="102" y="236"/>
                  <a:pt x="102" y="235"/>
                </a:cubicBezTo>
                <a:cubicBezTo>
                  <a:pt x="102" y="224"/>
                  <a:pt x="94" y="216"/>
                  <a:pt x="84" y="216"/>
                </a:cubicBezTo>
                <a:cubicBezTo>
                  <a:pt x="74" y="216"/>
                  <a:pt x="65" y="224"/>
                  <a:pt x="65" y="235"/>
                </a:cubicBezTo>
                <a:cubicBezTo>
                  <a:pt x="65" y="236"/>
                  <a:pt x="66" y="237"/>
                  <a:pt x="66" y="238"/>
                </a:cubicBezTo>
                <a:cubicBezTo>
                  <a:pt x="65" y="239"/>
                  <a:pt x="64" y="240"/>
                  <a:pt x="63" y="240"/>
                </a:cubicBezTo>
                <a:cubicBezTo>
                  <a:pt x="63" y="240"/>
                  <a:pt x="63" y="240"/>
                  <a:pt x="63" y="240"/>
                </a:cubicBezTo>
                <a:cubicBezTo>
                  <a:pt x="62" y="238"/>
                  <a:pt x="62" y="236"/>
                  <a:pt x="62" y="235"/>
                </a:cubicBezTo>
                <a:cubicBezTo>
                  <a:pt x="62" y="229"/>
                  <a:pt x="64" y="223"/>
                  <a:pt x="68" y="219"/>
                </a:cubicBezTo>
                <a:cubicBezTo>
                  <a:pt x="72" y="215"/>
                  <a:pt x="78" y="213"/>
                  <a:pt x="84" y="213"/>
                </a:cubicBezTo>
                <a:cubicBezTo>
                  <a:pt x="90" y="213"/>
                  <a:pt x="95" y="215"/>
                  <a:pt x="99" y="219"/>
                </a:cubicBezTo>
                <a:cubicBezTo>
                  <a:pt x="103" y="223"/>
                  <a:pt x="105" y="229"/>
                  <a:pt x="105" y="235"/>
                </a:cubicBezTo>
                <a:cubicBezTo>
                  <a:pt x="105" y="236"/>
                  <a:pt x="105" y="238"/>
                  <a:pt x="105" y="240"/>
                </a:cubicBezTo>
                <a:cubicBezTo>
                  <a:pt x="104" y="240"/>
                  <a:pt x="104" y="240"/>
                  <a:pt x="104" y="240"/>
                </a:cubicBezTo>
                <a:cubicBezTo>
                  <a:pt x="103" y="240"/>
                  <a:pt x="102" y="239"/>
                  <a:pt x="101" y="238"/>
                </a:cubicBezTo>
                <a:close/>
                <a:moveTo>
                  <a:pt x="84" y="199"/>
                </a:moveTo>
                <a:cubicBezTo>
                  <a:pt x="82" y="199"/>
                  <a:pt x="80" y="201"/>
                  <a:pt x="80" y="202"/>
                </a:cubicBezTo>
                <a:cubicBezTo>
                  <a:pt x="78" y="203"/>
                  <a:pt x="77" y="203"/>
                  <a:pt x="76" y="203"/>
                </a:cubicBezTo>
                <a:cubicBezTo>
                  <a:pt x="76" y="199"/>
                  <a:pt x="80" y="196"/>
                  <a:pt x="84" y="196"/>
                </a:cubicBezTo>
                <a:cubicBezTo>
                  <a:pt x="88" y="196"/>
                  <a:pt x="91" y="199"/>
                  <a:pt x="91" y="203"/>
                </a:cubicBezTo>
                <a:cubicBezTo>
                  <a:pt x="90" y="203"/>
                  <a:pt x="89" y="203"/>
                  <a:pt x="88" y="202"/>
                </a:cubicBezTo>
                <a:cubicBezTo>
                  <a:pt x="87" y="201"/>
                  <a:pt x="86" y="199"/>
                  <a:pt x="84" y="199"/>
                </a:cubicBezTo>
                <a:close/>
                <a:moveTo>
                  <a:pt x="87" y="202"/>
                </a:moveTo>
                <a:cubicBezTo>
                  <a:pt x="86" y="202"/>
                  <a:pt x="85" y="202"/>
                  <a:pt x="84" y="202"/>
                </a:cubicBezTo>
                <a:cubicBezTo>
                  <a:pt x="83" y="202"/>
                  <a:pt x="82" y="202"/>
                  <a:pt x="81" y="202"/>
                </a:cubicBezTo>
                <a:cubicBezTo>
                  <a:pt x="81" y="201"/>
                  <a:pt x="82" y="200"/>
                  <a:pt x="84" y="200"/>
                </a:cubicBezTo>
                <a:cubicBezTo>
                  <a:pt x="85" y="200"/>
                  <a:pt x="86" y="201"/>
                  <a:pt x="87" y="202"/>
                </a:cubicBezTo>
                <a:close/>
                <a:moveTo>
                  <a:pt x="92" y="203"/>
                </a:moveTo>
                <a:cubicBezTo>
                  <a:pt x="92" y="203"/>
                  <a:pt x="92" y="203"/>
                  <a:pt x="92" y="203"/>
                </a:cubicBezTo>
                <a:cubicBezTo>
                  <a:pt x="92" y="199"/>
                  <a:pt x="88" y="195"/>
                  <a:pt x="84" y="195"/>
                </a:cubicBezTo>
                <a:cubicBezTo>
                  <a:pt x="79" y="195"/>
                  <a:pt x="75" y="199"/>
                  <a:pt x="75" y="203"/>
                </a:cubicBezTo>
                <a:cubicBezTo>
                  <a:pt x="75" y="203"/>
                  <a:pt x="75" y="203"/>
                  <a:pt x="75" y="203"/>
                </a:cubicBezTo>
                <a:cubicBezTo>
                  <a:pt x="75" y="201"/>
                  <a:pt x="75" y="198"/>
                  <a:pt x="74" y="196"/>
                </a:cubicBezTo>
                <a:cubicBezTo>
                  <a:pt x="74" y="196"/>
                  <a:pt x="75" y="195"/>
                  <a:pt x="75" y="195"/>
                </a:cubicBezTo>
                <a:cubicBezTo>
                  <a:pt x="77" y="193"/>
                  <a:pt x="80" y="191"/>
                  <a:pt x="84" y="191"/>
                </a:cubicBezTo>
                <a:cubicBezTo>
                  <a:pt x="87" y="191"/>
                  <a:pt x="90" y="193"/>
                  <a:pt x="92" y="195"/>
                </a:cubicBezTo>
                <a:cubicBezTo>
                  <a:pt x="93" y="195"/>
                  <a:pt x="93" y="196"/>
                  <a:pt x="93" y="196"/>
                </a:cubicBezTo>
                <a:cubicBezTo>
                  <a:pt x="93" y="198"/>
                  <a:pt x="92" y="201"/>
                  <a:pt x="92" y="203"/>
                </a:cubicBezTo>
                <a:close/>
                <a:moveTo>
                  <a:pt x="84" y="190"/>
                </a:moveTo>
                <a:cubicBezTo>
                  <a:pt x="80" y="190"/>
                  <a:pt x="76" y="192"/>
                  <a:pt x="74" y="195"/>
                </a:cubicBezTo>
                <a:cubicBezTo>
                  <a:pt x="73" y="193"/>
                  <a:pt x="73" y="192"/>
                  <a:pt x="72" y="191"/>
                </a:cubicBezTo>
                <a:cubicBezTo>
                  <a:pt x="75" y="188"/>
                  <a:pt x="79" y="186"/>
                  <a:pt x="84" y="186"/>
                </a:cubicBezTo>
                <a:cubicBezTo>
                  <a:pt x="88" y="186"/>
                  <a:pt x="92" y="188"/>
                  <a:pt x="95" y="191"/>
                </a:cubicBezTo>
                <a:cubicBezTo>
                  <a:pt x="94" y="192"/>
                  <a:pt x="94" y="193"/>
                  <a:pt x="94" y="195"/>
                </a:cubicBezTo>
                <a:cubicBezTo>
                  <a:pt x="91" y="192"/>
                  <a:pt x="88" y="190"/>
                  <a:pt x="84" y="190"/>
                </a:cubicBezTo>
                <a:close/>
                <a:moveTo>
                  <a:pt x="84" y="185"/>
                </a:moveTo>
                <a:cubicBezTo>
                  <a:pt x="79" y="185"/>
                  <a:pt x="75" y="187"/>
                  <a:pt x="72" y="190"/>
                </a:cubicBezTo>
                <a:cubicBezTo>
                  <a:pt x="71" y="189"/>
                  <a:pt x="71" y="188"/>
                  <a:pt x="70" y="187"/>
                </a:cubicBezTo>
                <a:cubicBezTo>
                  <a:pt x="74" y="184"/>
                  <a:pt x="79" y="182"/>
                  <a:pt x="84" y="182"/>
                </a:cubicBezTo>
                <a:cubicBezTo>
                  <a:pt x="89" y="182"/>
                  <a:pt x="93" y="184"/>
                  <a:pt x="97" y="187"/>
                </a:cubicBezTo>
                <a:cubicBezTo>
                  <a:pt x="97" y="188"/>
                  <a:pt x="96" y="189"/>
                  <a:pt x="95" y="190"/>
                </a:cubicBezTo>
                <a:cubicBezTo>
                  <a:pt x="92" y="187"/>
                  <a:pt x="88" y="185"/>
                  <a:pt x="84" y="185"/>
                </a:cubicBezTo>
                <a:close/>
                <a:moveTo>
                  <a:pt x="84" y="181"/>
                </a:moveTo>
                <a:cubicBezTo>
                  <a:pt x="78" y="181"/>
                  <a:pt x="73" y="183"/>
                  <a:pt x="70" y="186"/>
                </a:cubicBezTo>
                <a:cubicBezTo>
                  <a:pt x="69" y="185"/>
                  <a:pt x="68" y="184"/>
                  <a:pt x="67" y="183"/>
                </a:cubicBezTo>
                <a:cubicBezTo>
                  <a:pt x="72" y="179"/>
                  <a:pt x="77" y="177"/>
                  <a:pt x="84" y="177"/>
                </a:cubicBezTo>
                <a:cubicBezTo>
                  <a:pt x="90" y="177"/>
                  <a:pt x="96" y="179"/>
                  <a:pt x="100" y="183"/>
                </a:cubicBezTo>
                <a:cubicBezTo>
                  <a:pt x="99" y="184"/>
                  <a:pt x="98" y="185"/>
                  <a:pt x="98" y="186"/>
                </a:cubicBezTo>
                <a:cubicBezTo>
                  <a:pt x="94" y="183"/>
                  <a:pt x="89" y="181"/>
                  <a:pt x="84" y="181"/>
                </a:cubicBezTo>
                <a:close/>
                <a:moveTo>
                  <a:pt x="84" y="176"/>
                </a:moveTo>
                <a:cubicBezTo>
                  <a:pt x="77" y="176"/>
                  <a:pt x="71" y="178"/>
                  <a:pt x="67" y="182"/>
                </a:cubicBezTo>
                <a:cubicBezTo>
                  <a:pt x="66" y="181"/>
                  <a:pt x="65" y="180"/>
                  <a:pt x="64" y="179"/>
                </a:cubicBezTo>
                <a:cubicBezTo>
                  <a:pt x="69" y="175"/>
                  <a:pt x="76" y="172"/>
                  <a:pt x="84" y="172"/>
                </a:cubicBezTo>
                <a:cubicBezTo>
                  <a:pt x="91" y="172"/>
                  <a:pt x="98" y="175"/>
                  <a:pt x="103" y="179"/>
                </a:cubicBezTo>
                <a:cubicBezTo>
                  <a:pt x="102" y="180"/>
                  <a:pt x="102" y="181"/>
                  <a:pt x="101" y="182"/>
                </a:cubicBezTo>
                <a:cubicBezTo>
                  <a:pt x="96" y="178"/>
                  <a:pt x="90" y="176"/>
                  <a:pt x="84" y="176"/>
                </a:cubicBezTo>
                <a:close/>
                <a:moveTo>
                  <a:pt x="84" y="160"/>
                </a:moveTo>
                <a:cubicBezTo>
                  <a:pt x="76" y="160"/>
                  <a:pt x="70" y="165"/>
                  <a:pt x="70" y="173"/>
                </a:cubicBezTo>
                <a:cubicBezTo>
                  <a:pt x="70" y="173"/>
                  <a:pt x="70" y="174"/>
                  <a:pt x="70" y="174"/>
                </a:cubicBezTo>
                <a:cubicBezTo>
                  <a:pt x="69" y="175"/>
                  <a:pt x="68" y="175"/>
                  <a:pt x="67" y="176"/>
                </a:cubicBezTo>
                <a:cubicBezTo>
                  <a:pt x="67" y="175"/>
                  <a:pt x="66" y="174"/>
                  <a:pt x="66" y="173"/>
                </a:cubicBezTo>
                <a:cubicBezTo>
                  <a:pt x="66" y="168"/>
                  <a:pt x="68" y="164"/>
                  <a:pt x="71" y="161"/>
                </a:cubicBezTo>
                <a:cubicBezTo>
                  <a:pt x="75" y="158"/>
                  <a:pt x="79" y="156"/>
                  <a:pt x="84" y="156"/>
                </a:cubicBezTo>
                <a:cubicBezTo>
                  <a:pt x="88" y="156"/>
                  <a:pt x="93" y="158"/>
                  <a:pt x="96" y="161"/>
                </a:cubicBezTo>
                <a:cubicBezTo>
                  <a:pt x="99" y="164"/>
                  <a:pt x="101" y="168"/>
                  <a:pt x="101" y="173"/>
                </a:cubicBezTo>
                <a:cubicBezTo>
                  <a:pt x="101" y="174"/>
                  <a:pt x="101" y="175"/>
                  <a:pt x="101" y="176"/>
                </a:cubicBezTo>
                <a:cubicBezTo>
                  <a:pt x="99" y="175"/>
                  <a:pt x="98" y="175"/>
                  <a:pt x="97" y="174"/>
                </a:cubicBezTo>
                <a:cubicBezTo>
                  <a:pt x="97" y="174"/>
                  <a:pt x="97" y="173"/>
                  <a:pt x="97" y="173"/>
                </a:cubicBezTo>
                <a:cubicBezTo>
                  <a:pt x="97" y="165"/>
                  <a:pt x="91" y="160"/>
                  <a:pt x="84" y="160"/>
                </a:cubicBezTo>
                <a:close/>
                <a:moveTo>
                  <a:pt x="84" y="169"/>
                </a:moveTo>
                <a:cubicBezTo>
                  <a:pt x="82" y="169"/>
                  <a:pt x="80" y="170"/>
                  <a:pt x="80" y="172"/>
                </a:cubicBezTo>
                <a:cubicBezTo>
                  <a:pt x="78" y="172"/>
                  <a:pt x="77" y="172"/>
                  <a:pt x="76" y="172"/>
                </a:cubicBezTo>
                <a:cubicBezTo>
                  <a:pt x="76" y="168"/>
                  <a:pt x="80" y="165"/>
                  <a:pt x="84" y="165"/>
                </a:cubicBezTo>
                <a:cubicBezTo>
                  <a:pt x="88" y="165"/>
                  <a:pt x="91" y="168"/>
                  <a:pt x="91" y="172"/>
                </a:cubicBezTo>
                <a:cubicBezTo>
                  <a:pt x="90" y="172"/>
                  <a:pt x="89" y="172"/>
                  <a:pt x="88" y="172"/>
                </a:cubicBezTo>
                <a:cubicBezTo>
                  <a:pt x="87" y="170"/>
                  <a:pt x="85" y="169"/>
                  <a:pt x="84" y="169"/>
                </a:cubicBezTo>
                <a:close/>
                <a:moveTo>
                  <a:pt x="87" y="171"/>
                </a:moveTo>
                <a:cubicBezTo>
                  <a:pt x="86" y="171"/>
                  <a:pt x="85" y="171"/>
                  <a:pt x="84" y="171"/>
                </a:cubicBezTo>
                <a:cubicBezTo>
                  <a:pt x="83" y="171"/>
                  <a:pt x="82" y="171"/>
                  <a:pt x="81" y="171"/>
                </a:cubicBezTo>
                <a:cubicBezTo>
                  <a:pt x="81" y="170"/>
                  <a:pt x="82" y="170"/>
                  <a:pt x="84" y="170"/>
                </a:cubicBezTo>
                <a:cubicBezTo>
                  <a:pt x="85" y="170"/>
                  <a:pt x="86" y="170"/>
                  <a:pt x="87" y="171"/>
                </a:cubicBezTo>
                <a:close/>
                <a:moveTo>
                  <a:pt x="84" y="164"/>
                </a:moveTo>
                <a:cubicBezTo>
                  <a:pt x="79" y="164"/>
                  <a:pt x="75" y="168"/>
                  <a:pt x="75" y="172"/>
                </a:cubicBezTo>
                <a:cubicBezTo>
                  <a:pt x="74" y="173"/>
                  <a:pt x="73" y="173"/>
                  <a:pt x="71" y="174"/>
                </a:cubicBezTo>
                <a:cubicBezTo>
                  <a:pt x="71" y="173"/>
                  <a:pt x="71" y="173"/>
                  <a:pt x="71" y="173"/>
                </a:cubicBezTo>
                <a:cubicBezTo>
                  <a:pt x="71" y="169"/>
                  <a:pt x="73" y="166"/>
                  <a:pt x="75" y="164"/>
                </a:cubicBezTo>
                <a:cubicBezTo>
                  <a:pt x="77" y="162"/>
                  <a:pt x="80" y="161"/>
                  <a:pt x="84" y="161"/>
                </a:cubicBezTo>
                <a:cubicBezTo>
                  <a:pt x="87" y="161"/>
                  <a:pt x="90" y="162"/>
                  <a:pt x="92" y="164"/>
                </a:cubicBezTo>
                <a:cubicBezTo>
                  <a:pt x="95" y="166"/>
                  <a:pt x="96" y="169"/>
                  <a:pt x="96" y="173"/>
                </a:cubicBezTo>
                <a:cubicBezTo>
                  <a:pt x="96" y="173"/>
                  <a:pt x="96" y="173"/>
                  <a:pt x="96" y="174"/>
                </a:cubicBezTo>
                <a:cubicBezTo>
                  <a:pt x="95" y="173"/>
                  <a:pt x="93" y="173"/>
                  <a:pt x="92" y="172"/>
                </a:cubicBezTo>
                <a:cubicBezTo>
                  <a:pt x="92" y="168"/>
                  <a:pt x="88" y="164"/>
                  <a:pt x="84" y="164"/>
                </a:cubicBezTo>
                <a:close/>
                <a:moveTo>
                  <a:pt x="101" y="177"/>
                </a:moveTo>
                <a:cubicBezTo>
                  <a:pt x="102" y="175"/>
                  <a:pt x="102" y="174"/>
                  <a:pt x="102" y="173"/>
                </a:cubicBezTo>
                <a:cubicBezTo>
                  <a:pt x="102" y="163"/>
                  <a:pt x="94" y="155"/>
                  <a:pt x="84" y="155"/>
                </a:cubicBezTo>
                <a:cubicBezTo>
                  <a:pt x="74" y="155"/>
                  <a:pt x="65" y="163"/>
                  <a:pt x="65" y="173"/>
                </a:cubicBezTo>
                <a:cubicBezTo>
                  <a:pt x="65" y="174"/>
                  <a:pt x="66" y="175"/>
                  <a:pt x="66" y="177"/>
                </a:cubicBezTo>
                <a:cubicBezTo>
                  <a:pt x="65" y="177"/>
                  <a:pt x="64" y="178"/>
                  <a:pt x="63" y="179"/>
                </a:cubicBezTo>
                <a:cubicBezTo>
                  <a:pt x="63" y="179"/>
                  <a:pt x="63" y="178"/>
                  <a:pt x="63" y="178"/>
                </a:cubicBezTo>
                <a:cubicBezTo>
                  <a:pt x="62" y="177"/>
                  <a:pt x="62" y="175"/>
                  <a:pt x="62" y="173"/>
                </a:cubicBezTo>
                <a:cubicBezTo>
                  <a:pt x="62" y="167"/>
                  <a:pt x="64" y="161"/>
                  <a:pt x="68" y="158"/>
                </a:cubicBezTo>
                <a:cubicBezTo>
                  <a:pt x="72" y="154"/>
                  <a:pt x="78" y="151"/>
                  <a:pt x="84" y="151"/>
                </a:cubicBezTo>
                <a:cubicBezTo>
                  <a:pt x="90" y="151"/>
                  <a:pt x="95" y="154"/>
                  <a:pt x="99" y="158"/>
                </a:cubicBezTo>
                <a:cubicBezTo>
                  <a:pt x="103" y="161"/>
                  <a:pt x="105" y="167"/>
                  <a:pt x="105" y="173"/>
                </a:cubicBezTo>
                <a:cubicBezTo>
                  <a:pt x="105" y="175"/>
                  <a:pt x="105" y="177"/>
                  <a:pt x="105" y="178"/>
                </a:cubicBezTo>
                <a:cubicBezTo>
                  <a:pt x="104" y="179"/>
                  <a:pt x="104" y="179"/>
                  <a:pt x="104" y="179"/>
                </a:cubicBezTo>
                <a:cubicBezTo>
                  <a:pt x="103" y="178"/>
                  <a:pt x="102" y="177"/>
                  <a:pt x="101" y="177"/>
                </a:cubicBezTo>
                <a:close/>
                <a:moveTo>
                  <a:pt x="84" y="138"/>
                </a:moveTo>
                <a:cubicBezTo>
                  <a:pt x="82" y="138"/>
                  <a:pt x="80" y="139"/>
                  <a:pt x="80" y="141"/>
                </a:cubicBezTo>
                <a:cubicBezTo>
                  <a:pt x="78" y="141"/>
                  <a:pt x="77" y="141"/>
                  <a:pt x="76" y="141"/>
                </a:cubicBezTo>
                <a:cubicBezTo>
                  <a:pt x="77" y="138"/>
                  <a:pt x="80" y="135"/>
                  <a:pt x="84" y="135"/>
                </a:cubicBezTo>
                <a:cubicBezTo>
                  <a:pt x="88" y="135"/>
                  <a:pt x="91" y="138"/>
                  <a:pt x="91" y="141"/>
                </a:cubicBezTo>
                <a:cubicBezTo>
                  <a:pt x="90" y="141"/>
                  <a:pt x="89" y="141"/>
                  <a:pt x="88" y="141"/>
                </a:cubicBezTo>
                <a:cubicBezTo>
                  <a:pt x="87" y="139"/>
                  <a:pt x="86" y="138"/>
                  <a:pt x="84" y="138"/>
                </a:cubicBezTo>
                <a:close/>
                <a:moveTo>
                  <a:pt x="87" y="141"/>
                </a:moveTo>
                <a:cubicBezTo>
                  <a:pt x="86" y="141"/>
                  <a:pt x="85" y="140"/>
                  <a:pt x="84" y="140"/>
                </a:cubicBezTo>
                <a:cubicBezTo>
                  <a:pt x="83" y="140"/>
                  <a:pt x="82" y="141"/>
                  <a:pt x="81" y="141"/>
                </a:cubicBezTo>
                <a:cubicBezTo>
                  <a:pt x="81" y="140"/>
                  <a:pt x="82" y="139"/>
                  <a:pt x="84" y="139"/>
                </a:cubicBezTo>
                <a:cubicBezTo>
                  <a:pt x="85" y="139"/>
                  <a:pt x="86" y="140"/>
                  <a:pt x="87" y="141"/>
                </a:cubicBezTo>
                <a:close/>
                <a:moveTo>
                  <a:pt x="92" y="142"/>
                </a:moveTo>
                <a:cubicBezTo>
                  <a:pt x="92" y="142"/>
                  <a:pt x="92" y="142"/>
                  <a:pt x="92" y="142"/>
                </a:cubicBezTo>
                <a:cubicBezTo>
                  <a:pt x="92" y="137"/>
                  <a:pt x="88" y="134"/>
                  <a:pt x="84" y="134"/>
                </a:cubicBezTo>
                <a:cubicBezTo>
                  <a:pt x="79" y="134"/>
                  <a:pt x="75" y="137"/>
                  <a:pt x="75" y="142"/>
                </a:cubicBezTo>
                <a:cubicBezTo>
                  <a:pt x="75" y="142"/>
                  <a:pt x="75" y="142"/>
                  <a:pt x="75" y="142"/>
                </a:cubicBezTo>
                <a:cubicBezTo>
                  <a:pt x="75" y="139"/>
                  <a:pt x="75" y="137"/>
                  <a:pt x="74" y="134"/>
                </a:cubicBezTo>
                <a:cubicBezTo>
                  <a:pt x="74" y="134"/>
                  <a:pt x="75" y="134"/>
                  <a:pt x="75" y="133"/>
                </a:cubicBezTo>
                <a:cubicBezTo>
                  <a:pt x="77" y="131"/>
                  <a:pt x="80" y="130"/>
                  <a:pt x="84" y="130"/>
                </a:cubicBezTo>
                <a:cubicBezTo>
                  <a:pt x="87" y="130"/>
                  <a:pt x="90" y="131"/>
                  <a:pt x="92" y="133"/>
                </a:cubicBezTo>
                <a:cubicBezTo>
                  <a:pt x="93" y="134"/>
                  <a:pt x="93" y="134"/>
                  <a:pt x="93" y="134"/>
                </a:cubicBezTo>
                <a:cubicBezTo>
                  <a:pt x="93" y="137"/>
                  <a:pt x="92" y="139"/>
                  <a:pt x="92" y="142"/>
                </a:cubicBezTo>
                <a:close/>
                <a:moveTo>
                  <a:pt x="84" y="129"/>
                </a:moveTo>
                <a:cubicBezTo>
                  <a:pt x="80" y="129"/>
                  <a:pt x="76" y="130"/>
                  <a:pt x="74" y="133"/>
                </a:cubicBezTo>
                <a:cubicBezTo>
                  <a:pt x="73" y="132"/>
                  <a:pt x="73" y="131"/>
                  <a:pt x="72" y="129"/>
                </a:cubicBezTo>
                <a:cubicBezTo>
                  <a:pt x="75" y="127"/>
                  <a:pt x="79" y="125"/>
                  <a:pt x="84" y="125"/>
                </a:cubicBezTo>
                <a:cubicBezTo>
                  <a:pt x="88" y="125"/>
                  <a:pt x="92" y="127"/>
                  <a:pt x="95" y="129"/>
                </a:cubicBezTo>
                <a:cubicBezTo>
                  <a:pt x="94" y="131"/>
                  <a:pt x="94" y="132"/>
                  <a:pt x="94" y="133"/>
                </a:cubicBezTo>
                <a:cubicBezTo>
                  <a:pt x="91" y="131"/>
                  <a:pt x="88" y="129"/>
                  <a:pt x="84" y="129"/>
                </a:cubicBezTo>
                <a:close/>
                <a:moveTo>
                  <a:pt x="84" y="124"/>
                </a:moveTo>
                <a:cubicBezTo>
                  <a:pt x="79" y="124"/>
                  <a:pt x="75" y="126"/>
                  <a:pt x="72" y="128"/>
                </a:cubicBezTo>
                <a:cubicBezTo>
                  <a:pt x="71" y="127"/>
                  <a:pt x="71" y="126"/>
                  <a:pt x="70" y="125"/>
                </a:cubicBezTo>
                <a:cubicBezTo>
                  <a:pt x="74" y="122"/>
                  <a:pt x="79" y="120"/>
                  <a:pt x="84" y="120"/>
                </a:cubicBezTo>
                <a:cubicBezTo>
                  <a:pt x="89" y="120"/>
                  <a:pt x="93" y="122"/>
                  <a:pt x="97" y="125"/>
                </a:cubicBezTo>
                <a:cubicBezTo>
                  <a:pt x="97" y="126"/>
                  <a:pt x="96" y="127"/>
                  <a:pt x="95" y="128"/>
                </a:cubicBezTo>
                <a:cubicBezTo>
                  <a:pt x="92" y="126"/>
                  <a:pt x="88" y="124"/>
                  <a:pt x="84" y="124"/>
                </a:cubicBezTo>
                <a:close/>
                <a:moveTo>
                  <a:pt x="84" y="119"/>
                </a:moveTo>
                <a:cubicBezTo>
                  <a:pt x="78" y="119"/>
                  <a:pt x="73" y="121"/>
                  <a:pt x="70" y="124"/>
                </a:cubicBezTo>
                <a:cubicBezTo>
                  <a:pt x="69" y="123"/>
                  <a:pt x="68" y="122"/>
                  <a:pt x="67" y="121"/>
                </a:cubicBezTo>
                <a:cubicBezTo>
                  <a:pt x="72" y="118"/>
                  <a:pt x="77" y="116"/>
                  <a:pt x="84" y="116"/>
                </a:cubicBezTo>
                <a:cubicBezTo>
                  <a:pt x="90" y="116"/>
                  <a:pt x="96" y="118"/>
                  <a:pt x="100" y="121"/>
                </a:cubicBezTo>
                <a:cubicBezTo>
                  <a:pt x="99" y="122"/>
                  <a:pt x="98" y="123"/>
                  <a:pt x="98" y="124"/>
                </a:cubicBezTo>
                <a:cubicBezTo>
                  <a:pt x="94" y="121"/>
                  <a:pt x="89" y="119"/>
                  <a:pt x="84" y="119"/>
                </a:cubicBezTo>
                <a:close/>
                <a:moveTo>
                  <a:pt x="84" y="115"/>
                </a:moveTo>
                <a:cubicBezTo>
                  <a:pt x="77" y="115"/>
                  <a:pt x="71" y="117"/>
                  <a:pt x="67" y="120"/>
                </a:cubicBezTo>
                <a:cubicBezTo>
                  <a:pt x="66" y="120"/>
                  <a:pt x="65" y="119"/>
                  <a:pt x="64" y="118"/>
                </a:cubicBezTo>
                <a:cubicBezTo>
                  <a:pt x="69" y="113"/>
                  <a:pt x="76" y="111"/>
                  <a:pt x="84" y="111"/>
                </a:cubicBezTo>
                <a:cubicBezTo>
                  <a:pt x="91" y="111"/>
                  <a:pt x="98" y="113"/>
                  <a:pt x="103" y="118"/>
                </a:cubicBezTo>
                <a:cubicBezTo>
                  <a:pt x="102" y="119"/>
                  <a:pt x="102" y="120"/>
                  <a:pt x="101" y="120"/>
                </a:cubicBezTo>
                <a:cubicBezTo>
                  <a:pt x="96" y="117"/>
                  <a:pt x="90" y="115"/>
                  <a:pt x="84" y="115"/>
                </a:cubicBezTo>
                <a:close/>
                <a:moveTo>
                  <a:pt x="84" y="98"/>
                </a:moveTo>
                <a:cubicBezTo>
                  <a:pt x="76" y="98"/>
                  <a:pt x="70" y="104"/>
                  <a:pt x="70" y="111"/>
                </a:cubicBezTo>
                <a:cubicBezTo>
                  <a:pt x="70" y="112"/>
                  <a:pt x="70" y="112"/>
                  <a:pt x="70" y="113"/>
                </a:cubicBezTo>
                <a:cubicBezTo>
                  <a:pt x="69" y="113"/>
                  <a:pt x="68" y="114"/>
                  <a:pt x="67" y="115"/>
                </a:cubicBezTo>
                <a:cubicBezTo>
                  <a:pt x="67" y="113"/>
                  <a:pt x="66" y="112"/>
                  <a:pt x="66" y="111"/>
                </a:cubicBezTo>
                <a:cubicBezTo>
                  <a:pt x="66" y="107"/>
                  <a:pt x="68" y="102"/>
                  <a:pt x="71" y="99"/>
                </a:cubicBezTo>
                <a:cubicBezTo>
                  <a:pt x="75" y="96"/>
                  <a:pt x="79" y="94"/>
                  <a:pt x="84" y="94"/>
                </a:cubicBezTo>
                <a:cubicBezTo>
                  <a:pt x="88" y="94"/>
                  <a:pt x="93" y="96"/>
                  <a:pt x="96" y="99"/>
                </a:cubicBezTo>
                <a:cubicBezTo>
                  <a:pt x="99" y="102"/>
                  <a:pt x="101" y="107"/>
                  <a:pt x="101" y="111"/>
                </a:cubicBezTo>
                <a:cubicBezTo>
                  <a:pt x="101" y="112"/>
                  <a:pt x="101" y="113"/>
                  <a:pt x="101" y="114"/>
                </a:cubicBezTo>
                <a:cubicBezTo>
                  <a:pt x="99" y="114"/>
                  <a:pt x="98" y="113"/>
                  <a:pt x="97" y="113"/>
                </a:cubicBezTo>
                <a:cubicBezTo>
                  <a:pt x="97" y="112"/>
                  <a:pt x="97" y="112"/>
                  <a:pt x="97" y="111"/>
                </a:cubicBezTo>
                <a:cubicBezTo>
                  <a:pt x="97" y="104"/>
                  <a:pt x="91" y="98"/>
                  <a:pt x="84" y="98"/>
                </a:cubicBezTo>
                <a:close/>
                <a:moveTo>
                  <a:pt x="84" y="107"/>
                </a:moveTo>
                <a:cubicBezTo>
                  <a:pt x="82" y="107"/>
                  <a:pt x="80" y="108"/>
                  <a:pt x="80" y="110"/>
                </a:cubicBezTo>
                <a:cubicBezTo>
                  <a:pt x="78" y="110"/>
                  <a:pt x="77" y="110"/>
                  <a:pt x="76" y="111"/>
                </a:cubicBezTo>
                <a:cubicBezTo>
                  <a:pt x="76" y="107"/>
                  <a:pt x="80" y="104"/>
                  <a:pt x="84" y="104"/>
                </a:cubicBezTo>
                <a:cubicBezTo>
                  <a:pt x="88" y="104"/>
                  <a:pt x="91" y="107"/>
                  <a:pt x="91" y="111"/>
                </a:cubicBezTo>
                <a:cubicBezTo>
                  <a:pt x="90" y="110"/>
                  <a:pt x="89" y="110"/>
                  <a:pt x="88" y="110"/>
                </a:cubicBezTo>
                <a:cubicBezTo>
                  <a:pt x="87" y="108"/>
                  <a:pt x="85" y="107"/>
                  <a:pt x="84" y="107"/>
                </a:cubicBezTo>
                <a:close/>
                <a:moveTo>
                  <a:pt x="87" y="110"/>
                </a:moveTo>
                <a:cubicBezTo>
                  <a:pt x="86" y="110"/>
                  <a:pt x="85" y="110"/>
                  <a:pt x="84" y="110"/>
                </a:cubicBezTo>
                <a:cubicBezTo>
                  <a:pt x="83" y="110"/>
                  <a:pt x="82" y="110"/>
                  <a:pt x="81" y="110"/>
                </a:cubicBezTo>
                <a:cubicBezTo>
                  <a:pt x="81" y="109"/>
                  <a:pt x="82" y="108"/>
                  <a:pt x="84" y="108"/>
                </a:cubicBezTo>
                <a:cubicBezTo>
                  <a:pt x="85" y="108"/>
                  <a:pt x="86" y="109"/>
                  <a:pt x="87" y="110"/>
                </a:cubicBezTo>
                <a:close/>
                <a:moveTo>
                  <a:pt x="84" y="103"/>
                </a:moveTo>
                <a:cubicBezTo>
                  <a:pt x="79" y="103"/>
                  <a:pt x="75" y="106"/>
                  <a:pt x="75" y="111"/>
                </a:cubicBezTo>
                <a:cubicBezTo>
                  <a:pt x="74" y="111"/>
                  <a:pt x="73" y="112"/>
                  <a:pt x="71" y="112"/>
                </a:cubicBezTo>
                <a:cubicBezTo>
                  <a:pt x="71" y="112"/>
                  <a:pt x="71" y="112"/>
                  <a:pt x="71" y="111"/>
                </a:cubicBezTo>
                <a:cubicBezTo>
                  <a:pt x="71" y="108"/>
                  <a:pt x="73" y="105"/>
                  <a:pt x="75" y="103"/>
                </a:cubicBezTo>
                <a:cubicBezTo>
                  <a:pt x="77" y="100"/>
                  <a:pt x="80" y="99"/>
                  <a:pt x="84" y="99"/>
                </a:cubicBezTo>
                <a:cubicBezTo>
                  <a:pt x="87" y="99"/>
                  <a:pt x="90" y="100"/>
                  <a:pt x="92" y="103"/>
                </a:cubicBezTo>
                <a:cubicBezTo>
                  <a:pt x="95" y="105"/>
                  <a:pt x="96" y="108"/>
                  <a:pt x="96" y="111"/>
                </a:cubicBezTo>
                <a:cubicBezTo>
                  <a:pt x="96" y="112"/>
                  <a:pt x="96" y="112"/>
                  <a:pt x="96" y="112"/>
                </a:cubicBezTo>
                <a:cubicBezTo>
                  <a:pt x="95" y="112"/>
                  <a:pt x="93" y="111"/>
                  <a:pt x="92" y="111"/>
                </a:cubicBezTo>
                <a:cubicBezTo>
                  <a:pt x="92" y="106"/>
                  <a:pt x="88" y="103"/>
                  <a:pt x="84" y="103"/>
                </a:cubicBezTo>
                <a:close/>
                <a:moveTo>
                  <a:pt x="101" y="115"/>
                </a:moveTo>
                <a:cubicBezTo>
                  <a:pt x="102" y="114"/>
                  <a:pt x="102" y="113"/>
                  <a:pt x="102" y="111"/>
                </a:cubicBezTo>
                <a:cubicBezTo>
                  <a:pt x="102" y="101"/>
                  <a:pt x="94" y="93"/>
                  <a:pt x="84" y="93"/>
                </a:cubicBezTo>
                <a:cubicBezTo>
                  <a:pt x="74" y="93"/>
                  <a:pt x="65" y="101"/>
                  <a:pt x="65" y="111"/>
                </a:cubicBezTo>
                <a:cubicBezTo>
                  <a:pt x="65" y="113"/>
                  <a:pt x="66" y="114"/>
                  <a:pt x="66" y="115"/>
                </a:cubicBezTo>
                <a:cubicBezTo>
                  <a:pt x="65" y="116"/>
                  <a:pt x="64" y="116"/>
                  <a:pt x="63" y="117"/>
                </a:cubicBezTo>
                <a:cubicBezTo>
                  <a:pt x="63" y="117"/>
                  <a:pt x="63" y="117"/>
                  <a:pt x="63" y="117"/>
                </a:cubicBezTo>
                <a:cubicBezTo>
                  <a:pt x="62" y="115"/>
                  <a:pt x="62" y="113"/>
                  <a:pt x="62" y="111"/>
                </a:cubicBezTo>
                <a:cubicBezTo>
                  <a:pt x="62" y="105"/>
                  <a:pt x="64" y="100"/>
                  <a:pt x="68" y="96"/>
                </a:cubicBezTo>
                <a:cubicBezTo>
                  <a:pt x="72" y="92"/>
                  <a:pt x="78" y="90"/>
                  <a:pt x="84" y="90"/>
                </a:cubicBezTo>
                <a:cubicBezTo>
                  <a:pt x="90" y="90"/>
                  <a:pt x="95" y="92"/>
                  <a:pt x="99" y="96"/>
                </a:cubicBezTo>
                <a:cubicBezTo>
                  <a:pt x="103" y="100"/>
                  <a:pt x="105" y="105"/>
                  <a:pt x="105" y="111"/>
                </a:cubicBezTo>
                <a:cubicBezTo>
                  <a:pt x="105" y="113"/>
                  <a:pt x="105" y="115"/>
                  <a:pt x="105" y="117"/>
                </a:cubicBezTo>
                <a:cubicBezTo>
                  <a:pt x="104" y="117"/>
                  <a:pt x="104" y="117"/>
                  <a:pt x="104" y="117"/>
                </a:cubicBezTo>
                <a:cubicBezTo>
                  <a:pt x="103" y="116"/>
                  <a:pt x="102" y="116"/>
                  <a:pt x="101" y="115"/>
                </a:cubicBezTo>
                <a:close/>
                <a:moveTo>
                  <a:pt x="84" y="76"/>
                </a:moveTo>
                <a:cubicBezTo>
                  <a:pt x="82" y="76"/>
                  <a:pt x="80" y="77"/>
                  <a:pt x="80" y="79"/>
                </a:cubicBezTo>
                <a:cubicBezTo>
                  <a:pt x="78" y="79"/>
                  <a:pt x="77" y="80"/>
                  <a:pt x="76" y="80"/>
                </a:cubicBezTo>
                <a:cubicBezTo>
                  <a:pt x="77" y="76"/>
                  <a:pt x="80" y="73"/>
                  <a:pt x="84" y="73"/>
                </a:cubicBezTo>
                <a:cubicBezTo>
                  <a:pt x="88" y="73"/>
                  <a:pt x="91" y="76"/>
                  <a:pt x="91" y="80"/>
                </a:cubicBezTo>
                <a:cubicBezTo>
                  <a:pt x="90" y="80"/>
                  <a:pt x="89" y="79"/>
                  <a:pt x="88" y="79"/>
                </a:cubicBezTo>
                <a:cubicBezTo>
                  <a:pt x="87" y="77"/>
                  <a:pt x="86" y="76"/>
                  <a:pt x="84" y="76"/>
                </a:cubicBezTo>
                <a:close/>
                <a:moveTo>
                  <a:pt x="87" y="79"/>
                </a:moveTo>
                <a:cubicBezTo>
                  <a:pt x="86" y="79"/>
                  <a:pt x="85" y="79"/>
                  <a:pt x="84" y="79"/>
                </a:cubicBezTo>
                <a:cubicBezTo>
                  <a:pt x="83" y="79"/>
                  <a:pt x="82" y="79"/>
                  <a:pt x="81" y="79"/>
                </a:cubicBezTo>
                <a:cubicBezTo>
                  <a:pt x="81" y="78"/>
                  <a:pt x="82" y="77"/>
                  <a:pt x="84" y="77"/>
                </a:cubicBezTo>
                <a:cubicBezTo>
                  <a:pt x="85" y="77"/>
                  <a:pt x="86" y="78"/>
                  <a:pt x="87" y="79"/>
                </a:cubicBezTo>
                <a:close/>
                <a:moveTo>
                  <a:pt x="92" y="80"/>
                </a:moveTo>
                <a:cubicBezTo>
                  <a:pt x="92" y="80"/>
                  <a:pt x="92" y="80"/>
                  <a:pt x="92" y="80"/>
                </a:cubicBezTo>
                <a:cubicBezTo>
                  <a:pt x="92" y="76"/>
                  <a:pt x="88" y="72"/>
                  <a:pt x="84" y="72"/>
                </a:cubicBezTo>
                <a:cubicBezTo>
                  <a:pt x="79" y="72"/>
                  <a:pt x="75" y="76"/>
                  <a:pt x="75" y="80"/>
                </a:cubicBezTo>
                <a:cubicBezTo>
                  <a:pt x="75" y="80"/>
                  <a:pt x="75" y="80"/>
                  <a:pt x="75" y="80"/>
                </a:cubicBezTo>
                <a:cubicBezTo>
                  <a:pt x="75" y="78"/>
                  <a:pt x="75" y="75"/>
                  <a:pt x="74" y="73"/>
                </a:cubicBezTo>
                <a:cubicBezTo>
                  <a:pt x="74" y="72"/>
                  <a:pt x="75" y="72"/>
                  <a:pt x="75" y="72"/>
                </a:cubicBezTo>
                <a:cubicBezTo>
                  <a:pt x="77" y="70"/>
                  <a:pt x="80" y="68"/>
                  <a:pt x="84" y="68"/>
                </a:cubicBezTo>
                <a:cubicBezTo>
                  <a:pt x="87" y="68"/>
                  <a:pt x="90" y="70"/>
                  <a:pt x="92" y="72"/>
                </a:cubicBezTo>
                <a:cubicBezTo>
                  <a:pt x="93" y="72"/>
                  <a:pt x="93" y="72"/>
                  <a:pt x="93" y="73"/>
                </a:cubicBezTo>
                <a:cubicBezTo>
                  <a:pt x="93" y="75"/>
                  <a:pt x="92" y="78"/>
                  <a:pt x="92" y="80"/>
                </a:cubicBezTo>
                <a:close/>
                <a:moveTo>
                  <a:pt x="84" y="67"/>
                </a:moveTo>
                <a:cubicBezTo>
                  <a:pt x="80" y="67"/>
                  <a:pt x="76" y="69"/>
                  <a:pt x="74" y="72"/>
                </a:cubicBezTo>
                <a:cubicBezTo>
                  <a:pt x="73" y="70"/>
                  <a:pt x="73" y="69"/>
                  <a:pt x="72" y="68"/>
                </a:cubicBezTo>
                <a:cubicBezTo>
                  <a:pt x="75" y="65"/>
                  <a:pt x="79" y="63"/>
                  <a:pt x="84" y="63"/>
                </a:cubicBezTo>
                <a:cubicBezTo>
                  <a:pt x="88" y="63"/>
                  <a:pt x="92" y="65"/>
                  <a:pt x="95" y="68"/>
                </a:cubicBezTo>
                <a:cubicBezTo>
                  <a:pt x="94" y="69"/>
                  <a:pt x="94" y="70"/>
                  <a:pt x="94" y="72"/>
                </a:cubicBezTo>
                <a:cubicBezTo>
                  <a:pt x="91" y="69"/>
                  <a:pt x="88" y="67"/>
                  <a:pt x="84" y="67"/>
                </a:cubicBezTo>
                <a:close/>
                <a:moveTo>
                  <a:pt x="84" y="62"/>
                </a:moveTo>
                <a:cubicBezTo>
                  <a:pt x="79" y="62"/>
                  <a:pt x="75" y="64"/>
                  <a:pt x="72" y="67"/>
                </a:cubicBezTo>
                <a:cubicBezTo>
                  <a:pt x="71" y="66"/>
                  <a:pt x="71" y="65"/>
                  <a:pt x="70" y="64"/>
                </a:cubicBezTo>
                <a:cubicBezTo>
                  <a:pt x="74" y="61"/>
                  <a:pt x="79" y="59"/>
                  <a:pt x="84" y="59"/>
                </a:cubicBezTo>
                <a:cubicBezTo>
                  <a:pt x="89" y="59"/>
                  <a:pt x="93" y="61"/>
                  <a:pt x="97" y="64"/>
                </a:cubicBezTo>
                <a:cubicBezTo>
                  <a:pt x="97" y="65"/>
                  <a:pt x="96" y="66"/>
                  <a:pt x="95" y="67"/>
                </a:cubicBezTo>
                <a:cubicBezTo>
                  <a:pt x="92" y="64"/>
                  <a:pt x="88" y="62"/>
                  <a:pt x="84" y="62"/>
                </a:cubicBezTo>
                <a:close/>
                <a:moveTo>
                  <a:pt x="84" y="58"/>
                </a:moveTo>
                <a:cubicBezTo>
                  <a:pt x="78" y="58"/>
                  <a:pt x="73" y="60"/>
                  <a:pt x="70" y="63"/>
                </a:cubicBezTo>
                <a:cubicBezTo>
                  <a:pt x="69" y="62"/>
                  <a:pt x="68" y="61"/>
                  <a:pt x="67" y="60"/>
                </a:cubicBezTo>
                <a:cubicBezTo>
                  <a:pt x="72" y="56"/>
                  <a:pt x="77" y="54"/>
                  <a:pt x="84" y="54"/>
                </a:cubicBezTo>
                <a:cubicBezTo>
                  <a:pt x="90" y="54"/>
                  <a:pt x="96" y="56"/>
                  <a:pt x="100" y="60"/>
                </a:cubicBezTo>
                <a:cubicBezTo>
                  <a:pt x="99" y="61"/>
                  <a:pt x="98" y="62"/>
                  <a:pt x="98" y="63"/>
                </a:cubicBezTo>
                <a:cubicBezTo>
                  <a:pt x="94" y="60"/>
                  <a:pt x="89" y="58"/>
                  <a:pt x="84" y="58"/>
                </a:cubicBezTo>
                <a:close/>
                <a:moveTo>
                  <a:pt x="84" y="53"/>
                </a:moveTo>
                <a:cubicBezTo>
                  <a:pt x="77" y="53"/>
                  <a:pt x="71" y="55"/>
                  <a:pt x="67" y="59"/>
                </a:cubicBezTo>
                <a:cubicBezTo>
                  <a:pt x="66" y="58"/>
                  <a:pt x="65" y="57"/>
                  <a:pt x="64" y="56"/>
                </a:cubicBezTo>
                <a:cubicBezTo>
                  <a:pt x="69" y="52"/>
                  <a:pt x="76" y="49"/>
                  <a:pt x="84" y="49"/>
                </a:cubicBezTo>
                <a:cubicBezTo>
                  <a:pt x="91" y="49"/>
                  <a:pt x="98" y="52"/>
                  <a:pt x="103" y="56"/>
                </a:cubicBezTo>
                <a:cubicBezTo>
                  <a:pt x="102" y="57"/>
                  <a:pt x="102" y="58"/>
                  <a:pt x="101" y="59"/>
                </a:cubicBezTo>
                <a:cubicBezTo>
                  <a:pt x="96" y="55"/>
                  <a:pt x="90" y="53"/>
                  <a:pt x="84" y="53"/>
                </a:cubicBezTo>
                <a:close/>
                <a:moveTo>
                  <a:pt x="84" y="36"/>
                </a:moveTo>
                <a:cubicBezTo>
                  <a:pt x="76" y="36"/>
                  <a:pt x="70" y="42"/>
                  <a:pt x="70" y="50"/>
                </a:cubicBezTo>
                <a:cubicBezTo>
                  <a:pt x="70" y="50"/>
                  <a:pt x="70" y="51"/>
                  <a:pt x="70" y="51"/>
                </a:cubicBezTo>
                <a:cubicBezTo>
                  <a:pt x="69" y="52"/>
                  <a:pt x="68" y="52"/>
                  <a:pt x="67" y="53"/>
                </a:cubicBezTo>
                <a:cubicBezTo>
                  <a:pt x="67" y="52"/>
                  <a:pt x="66" y="51"/>
                  <a:pt x="66" y="50"/>
                </a:cubicBezTo>
                <a:cubicBezTo>
                  <a:pt x="66" y="45"/>
                  <a:pt x="68" y="41"/>
                  <a:pt x="71" y="38"/>
                </a:cubicBezTo>
                <a:cubicBezTo>
                  <a:pt x="75" y="34"/>
                  <a:pt x="79" y="32"/>
                  <a:pt x="84" y="32"/>
                </a:cubicBezTo>
                <a:cubicBezTo>
                  <a:pt x="88" y="32"/>
                  <a:pt x="93" y="34"/>
                  <a:pt x="96" y="38"/>
                </a:cubicBezTo>
                <a:cubicBezTo>
                  <a:pt x="99" y="41"/>
                  <a:pt x="101" y="45"/>
                  <a:pt x="101" y="50"/>
                </a:cubicBezTo>
                <a:cubicBezTo>
                  <a:pt x="101" y="51"/>
                  <a:pt x="101" y="52"/>
                  <a:pt x="101" y="53"/>
                </a:cubicBezTo>
                <a:cubicBezTo>
                  <a:pt x="99" y="52"/>
                  <a:pt x="98" y="52"/>
                  <a:pt x="97" y="51"/>
                </a:cubicBezTo>
                <a:cubicBezTo>
                  <a:pt x="97" y="51"/>
                  <a:pt x="97" y="50"/>
                  <a:pt x="97" y="50"/>
                </a:cubicBezTo>
                <a:cubicBezTo>
                  <a:pt x="97" y="42"/>
                  <a:pt x="91" y="36"/>
                  <a:pt x="84" y="36"/>
                </a:cubicBezTo>
                <a:close/>
                <a:moveTo>
                  <a:pt x="84" y="45"/>
                </a:moveTo>
                <a:cubicBezTo>
                  <a:pt x="82" y="45"/>
                  <a:pt x="80" y="47"/>
                  <a:pt x="80" y="48"/>
                </a:cubicBezTo>
                <a:cubicBezTo>
                  <a:pt x="78" y="49"/>
                  <a:pt x="77" y="49"/>
                  <a:pt x="76" y="49"/>
                </a:cubicBezTo>
                <a:cubicBezTo>
                  <a:pt x="76" y="45"/>
                  <a:pt x="80" y="42"/>
                  <a:pt x="84" y="42"/>
                </a:cubicBezTo>
                <a:cubicBezTo>
                  <a:pt x="88" y="42"/>
                  <a:pt x="91" y="45"/>
                  <a:pt x="91" y="49"/>
                </a:cubicBezTo>
                <a:cubicBezTo>
                  <a:pt x="90" y="49"/>
                  <a:pt x="89" y="49"/>
                  <a:pt x="88" y="48"/>
                </a:cubicBezTo>
                <a:cubicBezTo>
                  <a:pt x="87" y="47"/>
                  <a:pt x="85" y="45"/>
                  <a:pt x="84" y="45"/>
                </a:cubicBezTo>
                <a:close/>
                <a:moveTo>
                  <a:pt x="87" y="48"/>
                </a:moveTo>
                <a:cubicBezTo>
                  <a:pt x="86" y="48"/>
                  <a:pt x="85" y="48"/>
                  <a:pt x="84" y="48"/>
                </a:cubicBezTo>
                <a:cubicBezTo>
                  <a:pt x="83" y="48"/>
                  <a:pt x="82" y="48"/>
                  <a:pt x="81" y="48"/>
                </a:cubicBezTo>
                <a:cubicBezTo>
                  <a:pt x="81" y="47"/>
                  <a:pt x="82" y="46"/>
                  <a:pt x="84" y="46"/>
                </a:cubicBezTo>
                <a:cubicBezTo>
                  <a:pt x="85" y="46"/>
                  <a:pt x="86" y="47"/>
                  <a:pt x="87" y="48"/>
                </a:cubicBezTo>
                <a:close/>
                <a:moveTo>
                  <a:pt x="84" y="41"/>
                </a:moveTo>
                <a:cubicBezTo>
                  <a:pt x="79" y="41"/>
                  <a:pt x="75" y="45"/>
                  <a:pt x="75" y="49"/>
                </a:cubicBezTo>
                <a:cubicBezTo>
                  <a:pt x="74" y="50"/>
                  <a:pt x="73" y="50"/>
                  <a:pt x="71" y="51"/>
                </a:cubicBezTo>
                <a:cubicBezTo>
                  <a:pt x="71" y="50"/>
                  <a:pt x="71" y="50"/>
                  <a:pt x="71" y="50"/>
                </a:cubicBezTo>
                <a:cubicBezTo>
                  <a:pt x="71" y="46"/>
                  <a:pt x="73" y="43"/>
                  <a:pt x="75" y="41"/>
                </a:cubicBezTo>
                <a:cubicBezTo>
                  <a:pt x="77" y="39"/>
                  <a:pt x="80" y="37"/>
                  <a:pt x="84" y="37"/>
                </a:cubicBezTo>
                <a:cubicBezTo>
                  <a:pt x="87" y="37"/>
                  <a:pt x="90" y="39"/>
                  <a:pt x="92" y="41"/>
                </a:cubicBezTo>
                <a:cubicBezTo>
                  <a:pt x="95" y="43"/>
                  <a:pt x="96" y="46"/>
                  <a:pt x="96" y="50"/>
                </a:cubicBezTo>
                <a:cubicBezTo>
                  <a:pt x="96" y="50"/>
                  <a:pt x="96" y="50"/>
                  <a:pt x="96" y="51"/>
                </a:cubicBezTo>
                <a:cubicBezTo>
                  <a:pt x="95" y="50"/>
                  <a:pt x="93" y="50"/>
                  <a:pt x="92" y="49"/>
                </a:cubicBezTo>
                <a:cubicBezTo>
                  <a:pt x="92" y="45"/>
                  <a:pt x="88" y="41"/>
                  <a:pt x="84" y="41"/>
                </a:cubicBezTo>
                <a:close/>
                <a:moveTo>
                  <a:pt x="101" y="53"/>
                </a:moveTo>
                <a:cubicBezTo>
                  <a:pt x="102" y="52"/>
                  <a:pt x="102" y="51"/>
                  <a:pt x="102" y="50"/>
                </a:cubicBezTo>
                <a:cubicBezTo>
                  <a:pt x="102" y="40"/>
                  <a:pt x="94" y="32"/>
                  <a:pt x="84" y="32"/>
                </a:cubicBezTo>
                <a:cubicBezTo>
                  <a:pt x="74" y="32"/>
                  <a:pt x="65" y="40"/>
                  <a:pt x="65" y="50"/>
                </a:cubicBezTo>
                <a:cubicBezTo>
                  <a:pt x="65" y="51"/>
                  <a:pt x="66" y="52"/>
                  <a:pt x="66" y="54"/>
                </a:cubicBezTo>
                <a:cubicBezTo>
                  <a:pt x="65" y="54"/>
                  <a:pt x="64" y="55"/>
                  <a:pt x="63" y="56"/>
                </a:cubicBezTo>
                <a:cubicBezTo>
                  <a:pt x="63" y="55"/>
                  <a:pt x="63" y="55"/>
                  <a:pt x="63" y="55"/>
                </a:cubicBezTo>
                <a:cubicBezTo>
                  <a:pt x="62" y="53"/>
                  <a:pt x="62" y="52"/>
                  <a:pt x="62" y="50"/>
                </a:cubicBezTo>
                <a:cubicBezTo>
                  <a:pt x="62" y="44"/>
                  <a:pt x="64" y="38"/>
                  <a:pt x="68" y="34"/>
                </a:cubicBezTo>
                <a:cubicBezTo>
                  <a:pt x="72" y="30"/>
                  <a:pt x="78" y="28"/>
                  <a:pt x="84" y="28"/>
                </a:cubicBezTo>
                <a:cubicBezTo>
                  <a:pt x="90" y="28"/>
                  <a:pt x="95" y="30"/>
                  <a:pt x="99" y="34"/>
                </a:cubicBezTo>
                <a:cubicBezTo>
                  <a:pt x="103" y="38"/>
                  <a:pt x="105" y="44"/>
                  <a:pt x="105" y="50"/>
                </a:cubicBezTo>
                <a:cubicBezTo>
                  <a:pt x="105" y="52"/>
                  <a:pt x="105" y="53"/>
                  <a:pt x="105" y="55"/>
                </a:cubicBezTo>
                <a:cubicBezTo>
                  <a:pt x="104" y="55"/>
                  <a:pt x="104" y="55"/>
                  <a:pt x="104" y="56"/>
                </a:cubicBezTo>
                <a:cubicBezTo>
                  <a:pt x="103" y="55"/>
                  <a:pt x="102" y="54"/>
                  <a:pt x="101" y="53"/>
                </a:cubicBezTo>
                <a:close/>
                <a:moveTo>
                  <a:pt x="30" y="7"/>
                </a:moveTo>
                <a:cubicBezTo>
                  <a:pt x="34" y="4"/>
                  <a:pt x="38" y="2"/>
                  <a:pt x="43" y="2"/>
                </a:cubicBezTo>
                <a:cubicBezTo>
                  <a:pt x="47" y="2"/>
                  <a:pt x="52" y="4"/>
                  <a:pt x="55" y="7"/>
                </a:cubicBezTo>
                <a:cubicBezTo>
                  <a:pt x="58" y="10"/>
                  <a:pt x="60" y="14"/>
                  <a:pt x="60" y="19"/>
                </a:cubicBezTo>
                <a:cubicBezTo>
                  <a:pt x="60" y="20"/>
                  <a:pt x="60" y="21"/>
                  <a:pt x="59" y="22"/>
                </a:cubicBezTo>
                <a:cubicBezTo>
                  <a:pt x="58" y="21"/>
                  <a:pt x="57" y="21"/>
                  <a:pt x="56" y="20"/>
                </a:cubicBezTo>
                <a:cubicBezTo>
                  <a:pt x="56" y="20"/>
                  <a:pt x="56" y="19"/>
                  <a:pt x="56" y="19"/>
                </a:cubicBezTo>
                <a:cubicBezTo>
                  <a:pt x="56" y="12"/>
                  <a:pt x="50" y="6"/>
                  <a:pt x="43" y="6"/>
                </a:cubicBezTo>
                <a:cubicBezTo>
                  <a:pt x="35" y="6"/>
                  <a:pt x="29" y="12"/>
                  <a:pt x="29" y="19"/>
                </a:cubicBezTo>
                <a:cubicBezTo>
                  <a:pt x="29" y="19"/>
                  <a:pt x="29" y="20"/>
                  <a:pt x="29" y="20"/>
                </a:cubicBezTo>
                <a:cubicBezTo>
                  <a:pt x="28" y="21"/>
                  <a:pt x="27" y="21"/>
                  <a:pt x="26" y="22"/>
                </a:cubicBezTo>
                <a:cubicBezTo>
                  <a:pt x="25" y="21"/>
                  <a:pt x="25" y="20"/>
                  <a:pt x="25" y="19"/>
                </a:cubicBezTo>
                <a:cubicBezTo>
                  <a:pt x="25" y="14"/>
                  <a:pt x="27" y="10"/>
                  <a:pt x="30" y="7"/>
                </a:cubicBezTo>
                <a:close/>
                <a:moveTo>
                  <a:pt x="43" y="15"/>
                </a:moveTo>
                <a:cubicBezTo>
                  <a:pt x="41" y="15"/>
                  <a:pt x="39" y="16"/>
                  <a:pt x="39" y="18"/>
                </a:cubicBezTo>
                <a:cubicBezTo>
                  <a:pt x="37" y="18"/>
                  <a:pt x="36" y="18"/>
                  <a:pt x="35" y="18"/>
                </a:cubicBezTo>
                <a:cubicBezTo>
                  <a:pt x="35" y="14"/>
                  <a:pt x="39" y="11"/>
                  <a:pt x="43" y="11"/>
                </a:cubicBezTo>
                <a:cubicBezTo>
                  <a:pt x="46" y="11"/>
                  <a:pt x="50" y="14"/>
                  <a:pt x="50" y="18"/>
                </a:cubicBezTo>
                <a:cubicBezTo>
                  <a:pt x="49" y="18"/>
                  <a:pt x="48" y="18"/>
                  <a:pt x="47" y="18"/>
                </a:cubicBezTo>
                <a:cubicBezTo>
                  <a:pt x="46" y="16"/>
                  <a:pt x="44" y="15"/>
                  <a:pt x="43" y="15"/>
                </a:cubicBezTo>
                <a:close/>
                <a:moveTo>
                  <a:pt x="45" y="17"/>
                </a:moveTo>
                <a:cubicBezTo>
                  <a:pt x="44" y="17"/>
                  <a:pt x="43" y="17"/>
                  <a:pt x="43" y="17"/>
                </a:cubicBezTo>
                <a:cubicBezTo>
                  <a:pt x="42" y="17"/>
                  <a:pt x="41" y="17"/>
                  <a:pt x="40" y="17"/>
                </a:cubicBezTo>
                <a:cubicBezTo>
                  <a:pt x="40" y="16"/>
                  <a:pt x="41" y="16"/>
                  <a:pt x="43" y="16"/>
                </a:cubicBezTo>
                <a:cubicBezTo>
                  <a:pt x="44" y="16"/>
                  <a:pt x="45" y="16"/>
                  <a:pt x="45" y="17"/>
                </a:cubicBezTo>
                <a:close/>
                <a:moveTo>
                  <a:pt x="43" y="10"/>
                </a:moveTo>
                <a:cubicBezTo>
                  <a:pt x="38" y="10"/>
                  <a:pt x="34" y="14"/>
                  <a:pt x="34" y="18"/>
                </a:cubicBezTo>
                <a:cubicBezTo>
                  <a:pt x="33" y="19"/>
                  <a:pt x="31" y="19"/>
                  <a:pt x="30" y="20"/>
                </a:cubicBezTo>
                <a:cubicBezTo>
                  <a:pt x="30" y="20"/>
                  <a:pt x="30" y="19"/>
                  <a:pt x="30" y="19"/>
                </a:cubicBezTo>
                <a:cubicBezTo>
                  <a:pt x="30" y="16"/>
                  <a:pt x="32" y="13"/>
                  <a:pt x="34" y="10"/>
                </a:cubicBezTo>
                <a:cubicBezTo>
                  <a:pt x="36" y="8"/>
                  <a:pt x="39" y="7"/>
                  <a:pt x="43" y="7"/>
                </a:cubicBezTo>
                <a:cubicBezTo>
                  <a:pt x="46" y="7"/>
                  <a:pt x="49" y="8"/>
                  <a:pt x="51" y="10"/>
                </a:cubicBezTo>
                <a:cubicBezTo>
                  <a:pt x="54" y="13"/>
                  <a:pt x="55" y="16"/>
                  <a:pt x="55" y="19"/>
                </a:cubicBezTo>
                <a:cubicBezTo>
                  <a:pt x="55" y="19"/>
                  <a:pt x="55" y="20"/>
                  <a:pt x="55" y="20"/>
                </a:cubicBezTo>
                <a:cubicBezTo>
                  <a:pt x="54" y="19"/>
                  <a:pt x="52" y="19"/>
                  <a:pt x="51" y="18"/>
                </a:cubicBezTo>
                <a:cubicBezTo>
                  <a:pt x="51" y="14"/>
                  <a:pt x="47" y="10"/>
                  <a:pt x="43" y="10"/>
                </a:cubicBezTo>
                <a:close/>
                <a:moveTo>
                  <a:pt x="23" y="25"/>
                </a:moveTo>
                <a:cubicBezTo>
                  <a:pt x="28" y="21"/>
                  <a:pt x="35" y="18"/>
                  <a:pt x="43" y="18"/>
                </a:cubicBezTo>
                <a:cubicBezTo>
                  <a:pt x="50" y="18"/>
                  <a:pt x="57" y="21"/>
                  <a:pt x="62" y="25"/>
                </a:cubicBezTo>
                <a:cubicBezTo>
                  <a:pt x="61" y="26"/>
                  <a:pt x="60" y="27"/>
                  <a:pt x="60" y="28"/>
                </a:cubicBezTo>
                <a:cubicBezTo>
                  <a:pt x="55" y="24"/>
                  <a:pt x="49" y="22"/>
                  <a:pt x="43" y="22"/>
                </a:cubicBezTo>
                <a:cubicBezTo>
                  <a:pt x="36" y="22"/>
                  <a:pt x="30" y="24"/>
                  <a:pt x="26" y="28"/>
                </a:cubicBezTo>
                <a:cubicBezTo>
                  <a:pt x="25" y="27"/>
                  <a:pt x="24" y="26"/>
                  <a:pt x="23" y="25"/>
                </a:cubicBezTo>
                <a:close/>
                <a:moveTo>
                  <a:pt x="26" y="29"/>
                </a:moveTo>
                <a:cubicBezTo>
                  <a:pt x="31" y="25"/>
                  <a:pt x="36" y="23"/>
                  <a:pt x="43" y="23"/>
                </a:cubicBezTo>
                <a:cubicBezTo>
                  <a:pt x="49" y="23"/>
                  <a:pt x="54" y="25"/>
                  <a:pt x="59" y="29"/>
                </a:cubicBezTo>
                <a:cubicBezTo>
                  <a:pt x="58" y="30"/>
                  <a:pt x="57" y="31"/>
                  <a:pt x="57" y="32"/>
                </a:cubicBezTo>
                <a:cubicBezTo>
                  <a:pt x="53" y="29"/>
                  <a:pt x="48" y="27"/>
                  <a:pt x="43" y="27"/>
                </a:cubicBezTo>
                <a:cubicBezTo>
                  <a:pt x="37" y="27"/>
                  <a:pt x="32" y="29"/>
                  <a:pt x="28" y="32"/>
                </a:cubicBezTo>
                <a:cubicBezTo>
                  <a:pt x="28" y="31"/>
                  <a:pt x="27" y="30"/>
                  <a:pt x="26" y="29"/>
                </a:cubicBezTo>
                <a:close/>
                <a:moveTo>
                  <a:pt x="29" y="33"/>
                </a:moveTo>
                <a:cubicBezTo>
                  <a:pt x="33" y="30"/>
                  <a:pt x="37" y="28"/>
                  <a:pt x="43" y="28"/>
                </a:cubicBezTo>
                <a:cubicBezTo>
                  <a:pt x="48" y="28"/>
                  <a:pt x="52" y="30"/>
                  <a:pt x="56" y="33"/>
                </a:cubicBezTo>
                <a:cubicBezTo>
                  <a:pt x="55" y="34"/>
                  <a:pt x="55" y="35"/>
                  <a:pt x="54" y="36"/>
                </a:cubicBezTo>
                <a:cubicBezTo>
                  <a:pt x="51" y="33"/>
                  <a:pt x="47" y="32"/>
                  <a:pt x="43" y="32"/>
                </a:cubicBezTo>
                <a:cubicBezTo>
                  <a:pt x="38" y="32"/>
                  <a:pt x="34" y="33"/>
                  <a:pt x="31" y="36"/>
                </a:cubicBezTo>
                <a:cubicBezTo>
                  <a:pt x="30" y="35"/>
                  <a:pt x="30" y="34"/>
                  <a:pt x="29" y="33"/>
                </a:cubicBezTo>
                <a:close/>
                <a:moveTo>
                  <a:pt x="33" y="41"/>
                </a:moveTo>
                <a:cubicBezTo>
                  <a:pt x="32" y="39"/>
                  <a:pt x="32" y="38"/>
                  <a:pt x="31" y="37"/>
                </a:cubicBezTo>
                <a:cubicBezTo>
                  <a:pt x="34" y="34"/>
                  <a:pt x="38" y="32"/>
                  <a:pt x="43" y="32"/>
                </a:cubicBezTo>
                <a:cubicBezTo>
                  <a:pt x="47" y="32"/>
                  <a:pt x="51" y="34"/>
                  <a:pt x="54" y="37"/>
                </a:cubicBezTo>
                <a:cubicBezTo>
                  <a:pt x="53" y="38"/>
                  <a:pt x="53" y="39"/>
                  <a:pt x="52" y="41"/>
                </a:cubicBezTo>
                <a:cubicBezTo>
                  <a:pt x="50" y="38"/>
                  <a:pt x="46" y="36"/>
                  <a:pt x="43" y="36"/>
                </a:cubicBezTo>
                <a:cubicBezTo>
                  <a:pt x="39" y="36"/>
                  <a:pt x="35" y="38"/>
                  <a:pt x="33" y="41"/>
                </a:cubicBezTo>
                <a:close/>
                <a:moveTo>
                  <a:pt x="43" y="45"/>
                </a:moveTo>
                <a:cubicBezTo>
                  <a:pt x="41" y="45"/>
                  <a:pt x="39" y="47"/>
                  <a:pt x="39" y="48"/>
                </a:cubicBezTo>
                <a:cubicBezTo>
                  <a:pt x="37" y="49"/>
                  <a:pt x="36" y="49"/>
                  <a:pt x="35" y="49"/>
                </a:cubicBezTo>
                <a:cubicBezTo>
                  <a:pt x="35" y="45"/>
                  <a:pt x="39" y="42"/>
                  <a:pt x="43" y="42"/>
                </a:cubicBezTo>
                <a:cubicBezTo>
                  <a:pt x="46" y="42"/>
                  <a:pt x="50" y="45"/>
                  <a:pt x="50" y="49"/>
                </a:cubicBezTo>
                <a:cubicBezTo>
                  <a:pt x="49" y="49"/>
                  <a:pt x="48" y="49"/>
                  <a:pt x="47" y="48"/>
                </a:cubicBezTo>
                <a:cubicBezTo>
                  <a:pt x="46" y="47"/>
                  <a:pt x="44" y="45"/>
                  <a:pt x="43" y="45"/>
                </a:cubicBezTo>
                <a:close/>
                <a:moveTo>
                  <a:pt x="45" y="48"/>
                </a:moveTo>
                <a:cubicBezTo>
                  <a:pt x="44" y="48"/>
                  <a:pt x="44" y="48"/>
                  <a:pt x="43" y="48"/>
                </a:cubicBezTo>
                <a:cubicBezTo>
                  <a:pt x="42" y="48"/>
                  <a:pt x="41" y="48"/>
                  <a:pt x="40" y="48"/>
                </a:cubicBezTo>
                <a:cubicBezTo>
                  <a:pt x="40" y="47"/>
                  <a:pt x="41" y="46"/>
                  <a:pt x="43" y="46"/>
                </a:cubicBezTo>
                <a:cubicBezTo>
                  <a:pt x="44" y="46"/>
                  <a:pt x="45" y="47"/>
                  <a:pt x="45" y="48"/>
                </a:cubicBezTo>
                <a:close/>
                <a:moveTo>
                  <a:pt x="43" y="41"/>
                </a:moveTo>
                <a:cubicBezTo>
                  <a:pt x="38" y="41"/>
                  <a:pt x="34" y="45"/>
                  <a:pt x="34" y="49"/>
                </a:cubicBezTo>
                <a:cubicBezTo>
                  <a:pt x="34" y="49"/>
                  <a:pt x="34" y="49"/>
                  <a:pt x="34" y="49"/>
                </a:cubicBezTo>
                <a:cubicBezTo>
                  <a:pt x="34" y="47"/>
                  <a:pt x="33" y="44"/>
                  <a:pt x="33" y="42"/>
                </a:cubicBezTo>
                <a:cubicBezTo>
                  <a:pt x="33" y="42"/>
                  <a:pt x="33" y="41"/>
                  <a:pt x="34" y="41"/>
                </a:cubicBezTo>
                <a:cubicBezTo>
                  <a:pt x="36" y="39"/>
                  <a:pt x="39" y="37"/>
                  <a:pt x="43" y="37"/>
                </a:cubicBezTo>
                <a:cubicBezTo>
                  <a:pt x="46" y="37"/>
                  <a:pt x="49" y="39"/>
                  <a:pt x="51" y="41"/>
                </a:cubicBezTo>
                <a:cubicBezTo>
                  <a:pt x="52" y="41"/>
                  <a:pt x="52" y="42"/>
                  <a:pt x="52" y="42"/>
                </a:cubicBezTo>
                <a:cubicBezTo>
                  <a:pt x="52" y="44"/>
                  <a:pt x="51" y="47"/>
                  <a:pt x="51" y="49"/>
                </a:cubicBezTo>
                <a:cubicBezTo>
                  <a:pt x="51" y="49"/>
                  <a:pt x="51" y="49"/>
                  <a:pt x="51" y="49"/>
                </a:cubicBezTo>
                <a:cubicBezTo>
                  <a:pt x="51" y="45"/>
                  <a:pt x="47" y="41"/>
                  <a:pt x="43" y="41"/>
                </a:cubicBezTo>
                <a:close/>
                <a:moveTo>
                  <a:pt x="11" y="80"/>
                </a:moveTo>
                <a:cubicBezTo>
                  <a:pt x="11" y="72"/>
                  <a:pt x="15" y="64"/>
                  <a:pt x="20" y="58"/>
                </a:cubicBezTo>
                <a:cubicBezTo>
                  <a:pt x="26" y="53"/>
                  <a:pt x="34" y="49"/>
                  <a:pt x="43" y="49"/>
                </a:cubicBezTo>
                <a:cubicBezTo>
                  <a:pt x="51" y="49"/>
                  <a:pt x="59" y="53"/>
                  <a:pt x="65" y="58"/>
                </a:cubicBezTo>
                <a:cubicBezTo>
                  <a:pt x="70" y="64"/>
                  <a:pt x="74" y="72"/>
                  <a:pt x="74" y="80"/>
                </a:cubicBezTo>
                <a:cubicBezTo>
                  <a:pt x="73" y="81"/>
                  <a:pt x="71" y="81"/>
                  <a:pt x="70" y="82"/>
                </a:cubicBezTo>
                <a:cubicBezTo>
                  <a:pt x="70" y="81"/>
                  <a:pt x="70" y="81"/>
                  <a:pt x="70" y="81"/>
                </a:cubicBezTo>
                <a:cubicBezTo>
                  <a:pt x="70" y="65"/>
                  <a:pt x="58" y="53"/>
                  <a:pt x="43" y="53"/>
                </a:cubicBezTo>
                <a:cubicBezTo>
                  <a:pt x="27" y="53"/>
                  <a:pt x="15" y="65"/>
                  <a:pt x="15" y="81"/>
                </a:cubicBezTo>
                <a:cubicBezTo>
                  <a:pt x="15" y="81"/>
                  <a:pt x="15" y="81"/>
                  <a:pt x="15" y="82"/>
                </a:cubicBezTo>
                <a:cubicBezTo>
                  <a:pt x="14" y="81"/>
                  <a:pt x="13" y="81"/>
                  <a:pt x="11" y="80"/>
                </a:cubicBezTo>
                <a:close/>
                <a:moveTo>
                  <a:pt x="16" y="82"/>
                </a:moveTo>
                <a:cubicBezTo>
                  <a:pt x="16" y="82"/>
                  <a:pt x="16" y="81"/>
                  <a:pt x="16" y="81"/>
                </a:cubicBezTo>
                <a:cubicBezTo>
                  <a:pt x="16" y="73"/>
                  <a:pt x="19" y="67"/>
                  <a:pt x="24" y="62"/>
                </a:cubicBezTo>
                <a:cubicBezTo>
                  <a:pt x="29" y="57"/>
                  <a:pt x="35" y="54"/>
                  <a:pt x="43" y="54"/>
                </a:cubicBezTo>
                <a:cubicBezTo>
                  <a:pt x="50" y="54"/>
                  <a:pt x="57" y="57"/>
                  <a:pt x="61" y="62"/>
                </a:cubicBezTo>
                <a:cubicBezTo>
                  <a:pt x="66" y="67"/>
                  <a:pt x="69" y="73"/>
                  <a:pt x="69" y="81"/>
                </a:cubicBezTo>
                <a:cubicBezTo>
                  <a:pt x="69" y="81"/>
                  <a:pt x="69" y="82"/>
                  <a:pt x="69" y="82"/>
                </a:cubicBezTo>
                <a:cubicBezTo>
                  <a:pt x="68" y="83"/>
                  <a:pt x="66" y="84"/>
                  <a:pt x="65" y="85"/>
                </a:cubicBezTo>
                <a:cubicBezTo>
                  <a:pt x="65" y="84"/>
                  <a:pt x="65" y="82"/>
                  <a:pt x="65" y="81"/>
                </a:cubicBezTo>
                <a:cubicBezTo>
                  <a:pt x="65" y="68"/>
                  <a:pt x="55" y="58"/>
                  <a:pt x="43" y="58"/>
                </a:cubicBezTo>
                <a:cubicBezTo>
                  <a:pt x="30" y="58"/>
                  <a:pt x="20" y="68"/>
                  <a:pt x="20" y="81"/>
                </a:cubicBezTo>
                <a:cubicBezTo>
                  <a:pt x="20" y="82"/>
                  <a:pt x="20" y="84"/>
                  <a:pt x="20" y="85"/>
                </a:cubicBezTo>
                <a:cubicBezTo>
                  <a:pt x="19" y="84"/>
                  <a:pt x="18" y="83"/>
                  <a:pt x="16" y="82"/>
                </a:cubicBezTo>
                <a:close/>
                <a:moveTo>
                  <a:pt x="22" y="86"/>
                </a:moveTo>
                <a:cubicBezTo>
                  <a:pt x="21" y="84"/>
                  <a:pt x="21" y="82"/>
                  <a:pt x="21" y="81"/>
                </a:cubicBezTo>
                <a:cubicBezTo>
                  <a:pt x="21" y="75"/>
                  <a:pt x="23" y="69"/>
                  <a:pt x="27" y="65"/>
                </a:cubicBezTo>
                <a:cubicBezTo>
                  <a:pt x="31" y="61"/>
                  <a:pt x="37" y="59"/>
                  <a:pt x="43" y="59"/>
                </a:cubicBezTo>
                <a:cubicBezTo>
                  <a:pt x="49" y="59"/>
                  <a:pt x="54" y="61"/>
                  <a:pt x="58" y="65"/>
                </a:cubicBezTo>
                <a:cubicBezTo>
                  <a:pt x="62" y="69"/>
                  <a:pt x="64" y="75"/>
                  <a:pt x="64" y="81"/>
                </a:cubicBezTo>
                <a:cubicBezTo>
                  <a:pt x="64" y="82"/>
                  <a:pt x="64" y="84"/>
                  <a:pt x="64" y="86"/>
                </a:cubicBezTo>
                <a:cubicBezTo>
                  <a:pt x="63" y="86"/>
                  <a:pt x="63" y="86"/>
                  <a:pt x="63" y="86"/>
                </a:cubicBezTo>
                <a:cubicBezTo>
                  <a:pt x="62" y="86"/>
                  <a:pt x="61" y="85"/>
                  <a:pt x="60" y="84"/>
                </a:cubicBezTo>
                <a:cubicBezTo>
                  <a:pt x="61" y="83"/>
                  <a:pt x="61" y="82"/>
                  <a:pt x="61" y="81"/>
                </a:cubicBezTo>
                <a:cubicBezTo>
                  <a:pt x="61" y="70"/>
                  <a:pt x="53" y="62"/>
                  <a:pt x="43" y="62"/>
                </a:cubicBezTo>
                <a:cubicBezTo>
                  <a:pt x="33" y="62"/>
                  <a:pt x="24" y="70"/>
                  <a:pt x="24" y="81"/>
                </a:cubicBezTo>
                <a:cubicBezTo>
                  <a:pt x="24" y="82"/>
                  <a:pt x="25" y="83"/>
                  <a:pt x="25" y="84"/>
                </a:cubicBezTo>
                <a:cubicBezTo>
                  <a:pt x="24" y="85"/>
                  <a:pt x="23" y="86"/>
                  <a:pt x="22" y="86"/>
                </a:cubicBezTo>
                <a:cubicBezTo>
                  <a:pt x="22" y="86"/>
                  <a:pt x="22" y="86"/>
                  <a:pt x="22" y="86"/>
                </a:cubicBezTo>
                <a:close/>
                <a:moveTo>
                  <a:pt x="43" y="67"/>
                </a:moveTo>
                <a:cubicBezTo>
                  <a:pt x="35" y="67"/>
                  <a:pt x="29" y="73"/>
                  <a:pt x="29" y="81"/>
                </a:cubicBezTo>
                <a:cubicBezTo>
                  <a:pt x="29" y="81"/>
                  <a:pt x="29" y="81"/>
                  <a:pt x="29" y="82"/>
                </a:cubicBezTo>
                <a:cubicBezTo>
                  <a:pt x="28" y="82"/>
                  <a:pt x="27" y="83"/>
                  <a:pt x="26" y="84"/>
                </a:cubicBezTo>
                <a:cubicBezTo>
                  <a:pt x="25" y="83"/>
                  <a:pt x="25" y="82"/>
                  <a:pt x="25" y="81"/>
                </a:cubicBezTo>
                <a:cubicBezTo>
                  <a:pt x="25" y="76"/>
                  <a:pt x="27" y="71"/>
                  <a:pt x="30" y="68"/>
                </a:cubicBezTo>
                <a:cubicBezTo>
                  <a:pt x="34" y="65"/>
                  <a:pt x="38" y="63"/>
                  <a:pt x="43" y="63"/>
                </a:cubicBezTo>
                <a:cubicBezTo>
                  <a:pt x="47" y="63"/>
                  <a:pt x="52" y="65"/>
                  <a:pt x="55" y="68"/>
                </a:cubicBezTo>
                <a:cubicBezTo>
                  <a:pt x="58" y="71"/>
                  <a:pt x="60" y="76"/>
                  <a:pt x="60" y="81"/>
                </a:cubicBezTo>
                <a:cubicBezTo>
                  <a:pt x="60" y="82"/>
                  <a:pt x="60" y="83"/>
                  <a:pt x="59" y="84"/>
                </a:cubicBezTo>
                <a:cubicBezTo>
                  <a:pt x="58" y="83"/>
                  <a:pt x="57" y="82"/>
                  <a:pt x="56" y="82"/>
                </a:cubicBezTo>
                <a:cubicBezTo>
                  <a:pt x="56" y="81"/>
                  <a:pt x="56" y="81"/>
                  <a:pt x="56" y="81"/>
                </a:cubicBezTo>
                <a:cubicBezTo>
                  <a:pt x="56" y="73"/>
                  <a:pt x="50" y="67"/>
                  <a:pt x="43" y="67"/>
                </a:cubicBezTo>
                <a:close/>
                <a:moveTo>
                  <a:pt x="43" y="76"/>
                </a:moveTo>
                <a:cubicBezTo>
                  <a:pt x="41" y="76"/>
                  <a:pt x="39" y="77"/>
                  <a:pt x="39" y="79"/>
                </a:cubicBezTo>
                <a:cubicBezTo>
                  <a:pt x="37" y="79"/>
                  <a:pt x="36" y="80"/>
                  <a:pt x="35" y="80"/>
                </a:cubicBezTo>
                <a:cubicBezTo>
                  <a:pt x="35" y="76"/>
                  <a:pt x="39" y="73"/>
                  <a:pt x="43" y="73"/>
                </a:cubicBezTo>
                <a:cubicBezTo>
                  <a:pt x="47" y="73"/>
                  <a:pt x="50" y="76"/>
                  <a:pt x="50" y="80"/>
                </a:cubicBezTo>
                <a:cubicBezTo>
                  <a:pt x="49" y="80"/>
                  <a:pt x="48" y="79"/>
                  <a:pt x="47" y="79"/>
                </a:cubicBezTo>
                <a:cubicBezTo>
                  <a:pt x="46" y="78"/>
                  <a:pt x="44" y="76"/>
                  <a:pt x="43" y="76"/>
                </a:cubicBezTo>
                <a:close/>
                <a:moveTo>
                  <a:pt x="45" y="79"/>
                </a:moveTo>
                <a:cubicBezTo>
                  <a:pt x="44" y="79"/>
                  <a:pt x="44" y="79"/>
                  <a:pt x="43" y="79"/>
                </a:cubicBezTo>
                <a:cubicBezTo>
                  <a:pt x="42" y="79"/>
                  <a:pt x="41" y="79"/>
                  <a:pt x="40" y="79"/>
                </a:cubicBezTo>
                <a:cubicBezTo>
                  <a:pt x="40" y="78"/>
                  <a:pt x="41" y="77"/>
                  <a:pt x="43" y="77"/>
                </a:cubicBezTo>
                <a:cubicBezTo>
                  <a:pt x="44" y="77"/>
                  <a:pt x="45" y="78"/>
                  <a:pt x="45" y="79"/>
                </a:cubicBezTo>
                <a:close/>
                <a:moveTo>
                  <a:pt x="43" y="72"/>
                </a:moveTo>
                <a:cubicBezTo>
                  <a:pt x="38" y="72"/>
                  <a:pt x="34" y="76"/>
                  <a:pt x="34" y="80"/>
                </a:cubicBezTo>
                <a:cubicBezTo>
                  <a:pt x="33" y="80"/>
                  <a:pt x="31" y="81"/>
                  <a:pt x="30" y="81"/>
                </a:cubicBezTo>
                <a:cubicBezTo>
                  <a:pt x="30" y="81"/>
                  <a:pt x="30" y="81"/>
                  <a:pt x="30" y="81"/>
                </a:cubicBezTo>
                <a:cubicBezTo>
                  <a:pt x="30" y="77"/>
                  <a:pt x="32" y="74"/>
                  <a:pt x="34" y="72"/>
                </a:cubicBezTo>
                <a:cubicBezTo>
                  <a:pt x="36" y="70"/>
                  <a:pt x="39" y="68"/>
                  <a:pt x="43" y="68"/>
                </a:cubicBezTo>
                <a:cubicBezTo>
                  <a:pt x="46" y="68"/>
                  <a:pt x="49" y="70"/>
                  <a:pt x="51" y="72"/>
                </a:cubicBezTo>
                <a:cubicBezTo>
                  <a:pt x="54" y="74"/>
                  <a:pt x="55" y="77"/>
                  <a:pt x="55" y="81"/>
                </a:cubicBezTo>
                <a:cubicBezTo>
                  <a:pt x="55" y="81"/>
                  <a:pt x="55" y="81"/>
                  <a:pt x="55" y="81"/>
                </a:cubicBezTo>
                <a:cubicBezTo>
                  <a:pt x="54" y="81"/>
                  <a:pt x="52" y="80"/>
                  <a:pt x="51" y="80"/>
                </a:cubicBezTo>
                <a:cubicBezTo>
                  <a:pt x="51" y="76"/>
                  <a:pt x="47" y="72"/>
                  <a:pt x="43" y="72"/>
                </a:cubicBezTo>
                <a:close/>
                <a:moveTo>
                  <a:pt x="23" y="87"/>
                </a:moveTo>
                <a:cubicBezTo>
                  <a:pt x="28" y="83"/>
                  <a:pt x="35" y="80"/>
                  <a:pt x="43" y="80"/>
                </a:cubicBezTo>
                <a:cubicBezTo>
                  <a:pt x="50" y="80"/>
                  <a:pt x="57" y="83"/>
                  <a:pt x="62" y="87"/>
                </a:cubicBezTo>
                <a:cubicBezTo>
                  <a:pt x="61" y="88"/>
                  <a:pt x="60" y="89"/>
                  <a:pt x="60" y="90"/>
                </a:cubicBezTo>
                <a:cubicBezTo>
                  <a:pt x="55" y="86"/>
                  <a:pt x="49" y="84"/>
                  <a:pt x="43" y="84"/>
                </a:cubicBezTo>
                <a:cubicBezTo>
                  <a:pt x="36" y="84"/>
                  <a:pt x="30" y="86"/>
                  <a:pt x="26" y="90"/>
                </a:cubicBezTo>
                <a:cubicBezTo>
                  <a:pt x="25" y="89"/>
                  <a:pt x="24" y="88"/>
                  <a:pt x="23" y="87"/>
                </a:cubicBezTo>
                <a:close/>
                <a:moveTo>
                  <a:pt x="26" y="90"/>
                </a:moveTo>
                <a:cubicBezTo>
                  <a:pt x="31" y="87"/>
                  <a:pt x="36" y="85"/>
                  <a:pt x="43" y="85"/>
                </a:cubicBezTo>
                <a:cubicBezTo>
                  <a:pt x="49" y="85"/>
                  <a:pt x="54" y="87"/>
                  <a:pt x="59" y="90"/>
                </a:cubicBezTo>
                <a:cubicBezTo>
                  <a:pt x="58" y="91"/>
                  <a:pt x="57" y="92"/>
                  <a:pt x="57" y="94"/>
                </a:cubicBezTo>
                <a:cubicBezTo>
                  <a:pt x="53" y="90"/>
                  <a:pt x="48" y="89"/>
                  <a:pt x="43" y="89"/>
                </a:cubicBezTo>
                <a:cubicBezTo>
                  <a:pt x="37" y="89"/>
                  <a:pt x="32" y="90"/>
                  <a:pt x="28" y="94"/>
                </a:cubicBezTo>
                <a:cubicBezTo>
                  <a:pt x="28" y="92"/>
                  <a:pt x="27" y="91"/>
                  <a:pt x="26" y="90"/>
                </a:cubicBezTo>
                <a:close/>
                <a:moveTo>
                  <a:pt x="29" y="94"/>
                </a:moveTo>
                <a:cubicBezTo>
                  <a:pt x="33" y="91"/>
                  <a:pt x="37" y="90"/>
                  <a:pt x="43" y="90"/>
                </a:cubicBezTo>
                <a:cubicBezTo>
                  <a:pt x="48" y="90"/>
                  <a:pt x="52" y="91"/>
                  <a:pt x="56" y="94"/>
                </a:cubicBezTo>
                <a:cubicBezTo>
                  <a:pt x="55" y="95"/>
                  <a:pt x="55" y="96"/>
                  <a:pt x="54" y="97"/>
                </a:cubicBezTo>
                <a:cubicBezTo>
                  <a:pt x="51" y="95"/>
                  <a:pt x="47" y="93"/>
                  <a:pt x="43" y="93"/>
                </a:cubicBezTo>
                <a:cubicBezTo>
                  <a:pt x="38" y="93"/>
                  <a:pt x="34" y="95"/>
                  <a:pt x="31" y="97"/>
                </a:cubicBezTo>
                <a:cubicBezTo>
                  <a:pt x="30" y="96"/>
                  <a:pt x="30" y="95"/>
                  <a:pt x="29" y="94"/>
                </a:cubicBezTo>
                <a:close/>
                <a:moveTo>
                  <a:pt x="33" y="102"/>
                </a:moveTo>
                <a:cubicBezTo>
                  <a:pt x="32" y="101"/>
                  <a:pt x="32" y="100"/>
                  <a:pt x="31" y="98"/>
                </a:cubicBezTo>
                <a:cubicBezTo>
                  <a:pt x="34" y="96"/>
                  <a:pt x="38" y="94"/>
                  <a:pt x="43" y="94"/>
                </a:cubicBezTo>
                <a:cubicBezTo>
                  <a:pt x="47" y="94"/>
                  <a:pt x="51" y="96"/>
                  <a:pt x="54" y="98"/>
                </a:cubicBezTo>
                <a:cubicBezTo>
                  <a:pt x="53" y="100"/>
                  <a:pt x="53" y="101"/>
                  <a:pt x="52" y="102"/>
                </a:cubicBezTo>
                <a:cubicBezTo>
                  <a:pt x="50" y="100"/>
                  <a:pt x="46" y="98"/>
                  <a:pt x="43" y="98"/>
                </a:cubicBezTo>
                <a:cubicBezTo>
                  <a:pt x="39" y="98"/>
                  <a:pt x="35" y="100"/>
                  <a:pt x="33" y="102"/>
                </a:cubicBezTo>
                <a:close/>
                <a:moveTo>
                  <a:pt x="43" y="107"/>
                </a:moveTo>
                <a:cubicBezTo>
                  <a:pt x="41" y="107"/>
                  <a:pt x="39" y="108"/>
                  <a:pt x="39" y="110"/>
                </a:cubicBezTo>
                <a:cubicBezTo>
                  <a:pt x="37" y="110"/>
                  <a:pt x="36" y="110"/>
                  <a:pt x="35" y="111"/>
                </a:cubicBezTo>
                <a:cubicBezTo>
                  <a:pt x="35" y="107"/>
                  <a:pt x="39" y="104"/>
                  <a:pt x="43" y="104"/>
                </a:cubicBezTo>
                <a:cubicBezTo>
                  <a:pt x="46" y="104"/>
                  <a:pt x="50" y="107"/>
                  <a:pt x="50" y="111"/>
                </a:cubicBezTo>
                <a:cubicBezTo>
                  <a:pt x="49" y="110"/>
                  <a:pt x="48" y="110"/>
                  <a:pt x="47" y="110"/>
                </a:cubicBezTo>
                <a:cubicBezTo>
                  <a:pt x="46" y="108"/>
                  <a:pt x="44" y="107"/>
                  <a:pt x="43" y="107"/>
                </a:cubicBezTo>
                <a:close/>
                <a:moveTo>
                  <a:pt x="45" y="110"/>
                </a:moveTo>
                <a:cubicBezTo>
                  <a:pt x="44" y="110"/>
                  <a:pt x="44" y="110"/>
                  <a:pt x="43" y="110"/>
                </a:cubicBezTo>
                <a:cubicBezTo>
                  <a:pt x="42" y="110"/>
                  <a:pt x="41" y="110"/>
                  <a:pt x="40" y="110"/>
                </a:cubicBezTo>
                <a:cubicBezTo>
                  <a:pt x="40" y="109"/>
                  <a:pt x="41" y="108"/>
                  <a:pt x="43" y="108"/>
                </a:cubicBezTo>
                <a:cubicBezTo>
                  <a:pt x="44" y="108"/>
                  <a:pt x="45" y="109"/>
                  <a:pt x="45" y="110"/>
                </a:cubicBezTo>
                <a:close/>
                <a:moveTo>
                  <a:pt x="43" y="103"/>
                </a:moveTo>
                <a:cubicBezTo>
                  <a:pt x="38" y="103"/>
                  <a:pt x="34" y="106"/>
                  <a:pt x="34" y="111"/>
                </a:cubicBezTo>
                <a:cubicBezTo>
                  <a:pt x="34" y="111"/>
                  <a:pt x="34" y="111"/>
                  <a:pt x="34" y="111"/>
                </a:cubicBezTo>
                <a:cubicBezTo>
                  <a:pt x="34" y="108"/>
                  <a:pt x="33" y="106"/>
                  <a:pt x="33" y="104"/>
                </a:cubicBezTo>
                <a:cubicBezTo>
                  <a:pt x="33" y="103"/>
                  <a:pt x="33" y="103"/>
                  <a:pt x="34" y="103"/>
                </a:cubicBezTo>
                <a:cubicBezTo>
                  <a:pt x="36" y="100"/>
                  <a:pt x="39" y="99"/>
                  <a:pt x="43" y="99"/>
                </a:cubicBezTo>
                <a:cubicBezTo>
                  <a:pt x="46" y="99"/>
                  <a:pt x="49" y="100"/>
                  <a:pt x="51" y="103"/>
                </a:cubicBezTo>
                <a:cubicBezTo>
                  <a:pt x="52" y="103"/>
                  <a:pt x="52" y="103"/>
                  <a:pt x="52" y="104"/>
                </a:cubicBezTo>
                <a:cubicBezTo>
                  <a:pt x="52" y="106"/>
                  <a:pt x="51" y="108"/>
                  <a:pt x="51" y="111"/>
                </a:cubicBezTo>
                <a:cubicBezTo>
                  <a:pt x="51" y="111"/>
                  <a:pt x="51" y="111"/>
                  <a:pt x="51" y="111"/>
                </a:cubicBezTo>
                <a:cubicBezTo>
                  <a:pt x="51" y="106"/>
                  <a:pt x="47" y="103"/>
                  <a:pt x="43" y="103"/>
                </a:cubicBezTo>
                <a:close/>
                <a:moveTo>
                  <a:pt x="11" y="142"/>
                </a:moveTo>
                <a:cubicBezTo>
                  <a:pt x="11" y="133"/>
                  <a:pt x="15" y="126"/>
                  <a:pt x="20" y="120"/>
                </a:cubicBezTo>
                <a:cubicBezTo>
                  <a:pt x="26" y="114"/>
                  <a:pt x="34" y="111"/>
                  <a:pt x="43" y="111"/>
                </a:cubicBezTo>
                <a:cubicBezTo>
                  <a:pt x="51" y="111"/>
                  <a:pt x="59" y="114"/>
                  <a:pt x="65" y="120"/>
                </a:cubicBezTo>
                <a:cubicBezTo>
                  <a:pt x="70" y="126"/>
                  <a:pt x="74" y="133"/>
                  <a:pt x="74" y="142"/>
                </a:cubicBezTo>
                <a:cubicBezTo>
                  <a:pt x="73" y="142"/>
                  <a:pt x="71" y="143"/>
                  <a:pt x="70" y="143"/>
                </a:cubicBezTo>
                <a:cubicBezTo>
                  <a:pt x="70" y="143"/>
                  <a:pt x="70" y="143"/>
                  <a:pt x="70" y="142"/>
                </a:cubicBezTo>
                <a:cubicBezTo>
                  <a:pt x="70" y="127"/>
                  <a:pt x="58" y="115"/>
                  <a:pt x="43" y="115"/>
                </a:cubicBezTo>
                <a:cubicBezTo>
                  <a:pt x="27" y="115"/>
                  <a:pt x="15" y="127"/>
                  <a:pt x="15" y="142"/>
                </a:cubicBezTo>
                <a:cubicBezTo>
                  <a:pt x="15" y="143"/>
                  <a:pt x="15" y="143"/>
                  <a:pt x="15" y="144"/>
                </a:cubicBezTo>
                <a:cubicBezTo>
                  <a:pt x="14" y="143"/>
                  <a:pt x="13" y="142"/>
                  <a:pt x="11" y="142"/>
                </a:cubicBezTo>
                <a:close/>
                <a:moveTo>
                  <a:pt x="16" y="144"/>
                </a:moveTo>
                <a:cubicBezTo>
                  <a:pt x="16" y="143"/>
                  <a:pt x="16" y="143"/>
                  <a:pt x="16" y="142"/>
                </a:cubicBezTo>
                <a:cubicBezTo>
                  <a:pt x="16" y="135"/>
                  <a:pt x="19" y="128"/>
                  <a:pt x="24" y="123"/>
                </a:cubicBezTo>
                <a:cubicBezTo>
                  <a:pt x="29" y="119"/>
                  <a:pt x="35" y="116"/>
                  <a:pt x="43" y="116"/>
                </a:cubicBezTo>
                <a:cubicBezTo>
                  <a:pt x="50" y="116"/>
                  <a:pt x="57" y="119"/>
                  <a:pt x="61" y="123"/>
                </a:cubicBezTo>
                <a:cubicBezTo>
                  <a:pt x="66" y="128"/>
                  <a:pt x="69" y="135"/>
                  <a:pt x="69" y="142"/>
                </a:cubicBezTo>
                <a:cubicBezTo>
                  <a:pt x="69" y="143"/>
                  <a:pt x="69" y="143"/>
                  <a:pt x="69" y="144"/>
                </a:cubicBezTo>
                <a:cubicBezTo>
                  <a:pt x="68" y="145"/>
                  <a:pt x="66" y="146"/>
                  <a:pt x="65" y="147"/>
                </a:cubicBezTo>
                <a:cubicBezTo>
                  <a:pt x="65" y="145"/>
                  <a:pt x="65" y="144"/>
                  <a:pt x="65" y="142"/>
                </a:cubicBezTo>
                <a:cubicBezTo>
                  <a:pt x="65" y="130"/>
                  <a:pt x="55" y="119"/>
                  <a:pt x="43" y="119"/>
                </a:cubicBezTo>
                <a:cubicBezTo>
                  <a:pt x="30" y="119"/>
                  <a:pt x="20" y="130"/>
                  <a:pt x="20" y="142"/>
                </a:cubicBezTo>
                <a:cubicBezTo>
                  <a:pt x="20" y="144"/>
                  <a:pt x="20" y="145"/>
                  <a:pt x="20" y="147"/>
                </a:cubicBezTo>
                <a:cubicBezTo>
                  <a:pt x="19" y="146"/>
                  <a:pt x="18" y="145"/>
                  <a:pt x="16" y="144"/>
                </a:cubicBezTo>
                <a:close/>
                <a:moveTo>
                  <a:pt x="22" y="148"/>
                </a:moveTo>
                <a:cubicBezTo>
                  <a:pt x="21" y="146"/>
                  <a:pt x="21" y="144"/>
                  <a:pt x="21" y="142"/>
                </a:cubicBezTo>
                <a:cubicBezTo>
                  <a:pt x="21" y="136"/>
                  <a:pt x="23" y="131"/>
                  <a:pt x="27" y="127"/>
                </a:cubicBezTo>
                <a:cubicBezTo>
                  <a:pt x="31" y="123"/>
                  <a:pt x="37" y="120"/>
                  <a:pt x="43" y="120"/>
                </a:cubicBezTo>
                <a:cubicBezTo>
                  <a:pt x="49" y="120"/>
                  <a:pt x="54" y="123"/>
                  <a:pt x="58" y="127"/>
                </a:cubicBezTo>
                <a:cubicBezTo>
                  <a:pt x="62" y="131"/>
                  <a:pt x="64" y="136"/>
                  <a:pt x="64" y="142"/>
                </a:cubicBezTo>
                <a:cubicBezTo>
                  <a:pt x="64" y="144"/>
                  <a:pt x="64" y="146"/>
                  <a:pt x="64" y="148"/>
                </a:cubicBezTo>
                <a:cubicBezTo>
                  <a:pt x="63" y="148"/>
                  <a:pt x="63" y="148"/>
                  <a:pt x="63" y="148"/>
                </a:cubicBezTo>
                <a:cubicBezTo>
                  <a:pt x="62" y="147"/>
                  <a:pt x="61" y="147"/>
                  <a:pt x="60" y="146"/>
                </a:cubicBezTo>
                <a:cubicBezTo>
                  <a:pt x="61" y="145"/>
                  <a:pt x="61" y="143"/>
                  <a:pt x="61" y="142"/>
                </a:cubicBezTo>
                <a:cubicBezTo>
                  <a:pt x="61" y="132"/>
                  <a:pt x="53" y="124"/>
                  <a:pt x="43" y="124"/>
                </a:cubicBezTo>
                <a:cubicBezTo>
                  <a:pt x="33" y="124"/>
                  <a:pt x="24" y="132"/>
                  <a:pt x="24" y="142"/>
                </a:cubicBezTo>
                <a:cubicBezTo>
                  <a:pt x="24" y="143"/>
                  <a:pt x="25" y="145"/>
                  <a:pt x="25" y="146"/>
                </a:cubicBezTo>
                <a:cubicBezTo>
                  <a:pt x="24" y="146"/>
                  <a:pt x="23" y="147"/>
                  <a:pt x="22" y="148"/>
                </a:cubicBezTo>
                <a:cubicBezTo>
                  <a:pt x="22" y="148"/>
                  <a:pt x="22" y="148"/>
                  <a:pt x="22" y="148"/>
                </a:cubicBezTo>
                <a:close/>
                <a:moveTo>
                  <a:pt x="43" y="129"/>
                </a:moveTo>
                <a:cubicBezTo>
                  <a:pt x="35" y="129"/>
                  <a:pt x="29" y="135"/>
                  <a:pt x="29" y="142"/>
                </a:cubicBezTo>
                <a:cubicBezTo>
                  <a:pt x="29" y="143"/>
                  <a:pt x="29" y="143"/>
                  <a:pt x="29" y="143"/>
                </a:cubicBezTo>
                <a:cubicBezTo>
                  <a:pt x="28" y="144"/>
                  <a:pt x="27" y="145"/>
                  <a:pt x="26" y="145"/>
                </a:cubicBezTo>
                <a:cubicBezTo>
                  <a:pt x="25" y="144"/>
                  <a:pt x="25" y="143"/>
                  <a:pt x="25" y="142"/>
                </a:cubicBezTo>
                <a:cubicBezTo>
                  <a:pt x="25" y="137"/>
                  <a:pt x="27" y="133"/>
                  <a:pt x="30" y="130"/>
                </a:cubicBezTo>
                <a:cubicBezTo>
                  <a:pt x="34" y="127"/>
                  <a:pt x="38" y="125"/>
                  <a:pt x="43" y="125"/>
                </a:cubicBezTo>
                <a:cubicBezTo>
                  <a:pt x="47" y="125"/>
                  <a:pt x="52" y="127"/>
                  <a:pt x="55" y="130"/>
                </a:cubicBezTo>
                <a:cubicBezTo>
                  <a:pt x="58" y="133"/>
                  <a:pt x="60" y="137"/>
                  <a:pt x="60" y="142"/>
                </a:cubicBezTo>
                <a:cubicBezTo>
                  <a:pt x="60" y="143"/>
                  <a:pt x="60" y="144"/>
                  <a:pt x="59" y="145"/>
                </a:cubicBezTo>
                <a:cubicBezTo>
                  <a:pt x="58" y="145"/>
                  <a:pt x="57" y="144"/>
                  <a:pt x="56" y="143"/>
                </a:cubicBezTo>
                <a:cubicBezTo>
                  <a:pt x="56" y="143"/>
                  <a:pt x="56" y="143"/>
                  <a:pt x="56" y="142"/>
                </a:cubicBezTo>
                <a:cubicBezTo>
                  <a:pt x="56" y="135"/>
                  <a:pt x="50" y="129"/>
                  <a:pt x="43" y="129"/>
                </a:cubicBezTo>
                <a:close/>
                <a:moveTo>
                  <a:pt x="43" y="138"/>
                </a:moveTo>
                <a:cubicBezTo>
                  <a:pt x="41" y="138"/>
                  <a:pt x="39" y="139"/>
                  <a:pt x="39" y="141"/>
                </a:cubicBezTo>
                <a:cubicBezTo>
                  <a:pt x="37" y="141"/>
                  <a:pt x="36" y="141"/>
                  <a:pt x="35" y="141"/>
                </a:cubicBezTo>
                <a:cubicBezTo>
                  <a:pt x="35" y="138"/>
                  <a:pt x="39" y="135"/>
                  <a:pt x="43" y="135"/>
                </a:cubicBezTo>
                <a:cubicBezTo>
                  <a:pt x="47" y="135"/>
                  <a:pt x="50" y="138"/>
                  <a:pt x="50" y="141"/>
                </a:cubicBezTo>
                <a:cubicBezTo>
                  <a:pt x="49" y="141"/>
                  <a:pt x="48" y="141"/>
                  <a:pt x="47" y="141"/>
                </a:cubicBezTo>
                <a:cubicBezTo>
                  <a:pt x="46" y="139"/>
                  <a:pt x="44" y="138"/>
                  <a:pt x="43" y="138"/>
                </a:cubicBezTo>
                <a:close/>
                <a:moveTo>
                  <a:pt x="45" y="141"/>
                </a:moveTo>
                <a:cubicBezTo>
                  <a:pt x="44" y="141"/>
                  <a:pt x="44" y="140"/>
                  <a:pt x="43" y="140"/>
                </a:cubicBezTo>
                <a:cubicBezTo>
                  <a:pt x="42" y="140"/>
                  <a:pt x="41" y="141"/>
                  <a:pt x="40" y="141"/>
                </a:cubicBezTo>
                <a:cubicBezTo>
                  <a:pt x="40" y="140"/>
                  <a:pt x="41" y="139"/>
                  <a:pt x="43" y="139"/>
                </a:cubicBezTo>
                <a:cubicBezTo>
                  <a:pt x="44" y="139"/>
                  <a:pt x="45" y="140"/>
                  <a:pt x="45" y="141"/>
                </a:cubicBezTo>
                <a:close/>
                <a:moveTo>
                  <a:pt x="43" y="134"/>
                </a:moveTo>
                <a:cubicBezTo>
                  <a:pt x="38" y="134"/>
                  <a:pt x="34" y="137"/>
                  <a:pt x="34" y="142"/>
                </a:cubicBezTo>
                <a:cubicBezTo>
                  <a:pt x="33" y="142"/>
                  <a:pt x="31" y="142"/>
                  <a:pt x="30" y="143"/>
                </a:cubicBezTo>
                <a:cubicBezTo>
                  <a:pt x="30" y="143"/>
                  <a:pt x="30" y="142"/>
                  <a:pt x="30" y="142"/>
                </a:cubicBezTo>
                <a:cubicBezTo>
                  <a:pt x="30" y="139"/>
                  <a:pt x="32" y="136"/>
                  <a:pt x="34" y="133"/>
                </a:cubicBezTo>
                <a:cubicBezTo>
                  <a:pt x="36" y="131"/>
                  <a:pt x="39" y="130"/>
                  <a:pt x="43" y="130"/>
                </a:cubicBezTo>
                <a:cubicBezTo>
                  <a:pt x="46" y="130"/>
                  <a:pt x="49" y="131"/>
                  <a:pt x="51" y="133"/>
                </a:cubicBezTo>
                <a:cubicBezTo>
                  <a:pt x="54" y="136"/>
                  <a:pt x="55" y="139"/>
                  <a:pt x="55" y="142"/>
                </a:cubicBezTo>
                <a:cubicBezTo>
                  <a:pt x="55" y="142"/>
                  <a:pt x="55" y="143"/>
                  <a:pt x="55" y="143"/>
                </a:cubicBezTo>
                <a:cubicBezTo>
                  <a:pt x="54" y="142"/>
                  <a:pt x="52" y="142"/>
                  <a:pt x="51" y="142"/>
                </a:cubicBezTo>
                <a:cubicBezTo>
                  <a:pt x="51" y="137"/>
                  <a:pt x="47" y="134"/>
                  <a:pt x="43" y="134"/>
                </a:cubicBezTo>
                <a:close/>
                <a:moveTo>
                  <a:pt x="23" y="149"/>
                </a:moveTo>
                <a:cubicBezTo>
                  <a:pt x="28" y="144"/>
                  <a:pt x="35" y="141"/>
                  <a:pt x="43" y="141"/>
                </a:cubicBezTo>
                <a:cubicBezTo>
                  <a:pt x="50" y="141"/>
                  <a:pt x="57" y="144"/>
                  <a:pt x="62" y="149"/>
                </a:cubicBezTo>
                <a:cubicBezTo>
                  <a:pt x="61" y="149"/>
                  <a:pt x="60" y="150"/>
                  <a:pt x="60" y="151"/>
                </a:cubicBezTo>
                <a:cubicBezTo>
                  <a:pt x="55" y="148"/>
                  <a:pt x="49" y="145"/>
                  <a:pt x="43" y="145"/>
                </a:cubicBezTo>
                <a:cubicBezTo>
                  <a:pt x="36" y="145"/>
                  <a:pt x="30" y="148"/>
                  <a:pt x="26" y="151"/>
                </a:cubicBezTo>
                <a:cubicBezTo>
                  <a:pt x="25" y="150"/>
                  <a:pt x="24" y="149"/>
                  <a:pt x="23" y="149"/>
                </a:cubicBezTo>
                <a:close/>
                <a:moveTo>
                  <a:pt x="26" y="152"/>
                </a:moveTo>
                <a:cubicBezTo>
                  <a:pt x="31" y="148"/>
                  <a:pt x="36" y="146"/>
                  <a:pt x="43" y="146"/>
                </a:cubicBezTo>
                <a:cubicBezTo>
                  <a:pt x="49" y="146"/>
                  <a:pt x="54" y="148"/>
                  <a:pt x="59" y="152"/>
                </a:cubicBezTo>
                <a:cubicBezTo>
                  <a:pt x="58" y="153"/>
                  <a:pt x="57" y="154"/>
                  <a:pt x="57" y="155"/>
                </a:cubicBezTo>
                <a:cubicBezTo>
                  <a:pt x="53" y="152"/>
                  <a:pt x="48" y="150"/>
                  <a:pt x="43" y="150"/>
                </a:cubicBezTo>
                <a:cubicBezTo>
                  <a:pt x="37" y="150"/>
                  <a:pt x="32" y="152"/>
                  <a:pt x="28" y="155"/>
                </a:cubicBezTo>
                <a:cubicBezTo>
                  <a:pt x="28" y="154"/>
                  <a:pt x="27" y="153"/>
                  <a:pt x="26" y="152"/>
                </a:cubicBezTo>
                <a:close/>
                <a:moveTo>
                  <a:pt x="29" y="156"/>
                </a:moveTo>
                <a:cubicBezTo>
                  <a:pt x="33" y="153"/>
                  <a:pt x="37" y="151"/>
                  <a:pt x="43" y="151"/>
                </a:cubicBezTo>
                <a:cubicBezTo>
                  <a:pt x="48" y="151"/>
                  <a:pt x="52" y="153"/>
                  <a:pt x="56" y="156"/>
                </a:cubicBezTo>
                <a:cubicBezTo>
                  <a:pt x="55" y="157"/>
                  <a:pt x="55" y="158"/>
                  <a:pt x="54" y="159"/>
                </a:cubicBezTo>
                <a:cubicBezTo>
                  <a:pt x="51" y="156"/>
                  <a:pt x="47" y="155"/>
                  <a:pt x="43" y="155"/>
                </a:cubicBezTo>
                <a:cubicBezTo>
                  <a:pt x="38" y="155"/>
                  <a:pt x="34" y="156"/>
                  <a:pt x="31" y="159"/>
                </a:cubicBezTo>
                <a:cubicBezTo>
                  <a:pt x="30" y="158"/>
                  <a:pt x="30" y="157"/>
                  <a:pt x="29" y="156"/>
                </a:cubicBezTo>
                <a:close/>
                <a:moveTo>
                  <a:pt x="33" y="164"/>
                </a:moveTo>
                <a:cubicBezTo>
                  <a:pt x="32" y="163"/>
                  <a:pt x="32" y="161"/>
                  <a:pt x="31" y="160"/>
                </a:cubicBezTo>
                <a:cubicBezTo>
                  <a:pt x="34" y="157"/>
                  <a:pt x="38" y="156"/>
                  <a:pt x="43" y="156"/>
                </a:cubicBezTo>
                <a:cubicBezTo>
                  <a:pt x="47" y="156"/>
                  <a:pt x="51" y="157"/>
                  <a:pt x="54" y="160"/>
                </a:cubicBezTo>
                <a:cubicBezTo>
                  <a:pt x="53" y="161"/>
                  <a:pt x="53" y="163"/>
                  <a:pt x="52" y="164"/>
                </a:cubicBezTo>
                <a:cubicBezTo>
                  <a:pt x="50" y="161"/>
                  <a:pt x="46" y="160"/>
                  <a:pt x="43" y="160"/>
                </a:cubicBezTo>
                <a:cubicBezTo>
                  <a:pt x="39" y="160"/>
                  <a:pt x="35" y="161"/>
                  <a:pt x="33" y="164"/>
                </a:cubicBezTo>
                <a:close/>
                <a:moveTo>
                  <a:pt x="43" y="169"/>
                </a:moveTo>
                <a:cubicBezTo>
                  <a:pt x="41" y="169"/>
                  <a:pt x="39" y="170"/>
                  <a:pt x="39" y="172"/>
                </a:cubicBezTo>
                <a:cubicBezTo>
                  <a:pt x="37" y="172"/>
                  <a:pt x="36" y="172"/>
                  <a:pt x="35" y="172"/>
                </a:cubicBezTo>
                <a:cubicBezTo>
                  <a:pt x="35" y="168"/>
                  <a:pt x="39" y="165"/>
                  <a:pt x="43" y="165"/>
                </a:cubicBezTo>
                <a:cubicBezTo>
                  <a:pt x="46" y="165"/>
                  <a:pt x="50" y="168"/>
                  <a:pt x="50" y="172"/>
                </a:cubicBezTo>
                <a:cubicBezTo>
                  <a:pt x="49" y="172"/>
                  <a:pt x="48" y="172"/>
                  <a:pt x="47" y="172"/>
                </a:cubicBezTo>
                <a:cubicBezTo>
                  <a:pt x="46" y="170"/>
                  <a:pt x="44" y="169"/>
                  <a:pt x="43" y="169"/>
                </a:cubicBezTo>
                <a:close/>
                <a:moveTo>
                  <a:pt x="45" y="171"/>
                </a:moveTo>
                <a:cubicBezTo>
                  <a:pt x="44" y="171"/>
                  <a:pt x="44" y="171"/>
                  <a:pt x="43" y="171"/>
                </a:cubicBezTo>
                <a:cubicBezTo>
                  <a:pt x="42" y="171"/>
                  <a:pt x="41" y="171"/>
                  <a:pt x="40" y="171"/>
                </a:cubicBezTo>
                <a:cubicBezTo>
                  <a:pt x="40" y="170"/>
                  <a:pt x="41" y="170"/>
                  <a:pt x="43" y="170"/>
                </a:cubicBezTo>
                <a:cubicBezTo>
                  <a:pt x="44" y="170"/>
                  <a:pt x="45" y="170"/>
                  <a:pt x="45" y="171"/>
                </a:cubicBezTo>
                <a:close/>
                <a:moveTo>
                  <a:pt x="43" y="164"/>
                </a:moveTo>
                <a:cubicBezTo>
                  <a:pt x="38" y="164"/>
                  <a:pt x="34" y="168"/>
                  <a:pt x="34" y="172"/>
                </a:cubicBezTo>
                <a:cubicBezTo>
                  <a:pt x="34" y="172"/>
                  <a:pt x="34" y="172"/>
                  <a:pt x="34" y="173"/>
                </a:cubicBezTo>
                <a:cubicBezTo>
                  <a:pt x="34" y="170"/>
                  <a:pt x="33" y="168"/>
                  <a:pt x="33" y="165"/>
                </a:cubicBezTo>
                <a:cubicBezTo>
                  <a:pt x="33" y="165"/>
                  <a:pt x="33" y="164"/>
                  <a:pt x="34" y="164"/>
                </a:cubicBezTo>
                <a:cubicBezTo>
                  <a:pt x="36" y="162"/>
                  <a:pt x="39" y="161"/>
                  <a:pt x="43" y="161"/>
                </a:cubicBezTo>
                <a:cubicBezTo>
                  <a:pt x="46" y="161"/>
                  <a:pt x="49" y="162"/>
                  <a:pt x="51" y="164"/>
                </a:cubicBezTo>
                <a:cubicBezTo>
                  <a:pt x="52" y="164"/>
                  <a:pt x="52" y="165"/>
                  <a:pt x="52" y="165"/>
                </a:cubicBezTo>
                <a:cubicBezTo>
                  <a:pt x="52" y="168"/>
                  <a:pt x="51" y="170"/>
                  <a:pt x="51" y="172"/>
                </a:cubicBezTo>
                <a:cubicBezTo>
                  <a:pt x="51" y="172"/>
                  <a:pt x="51" y="172"/>
                  <a:pt x="51" y="172"/>
                </a:cubicBezTo>
                <a:cubicBezTo>
                  <a:pt x="51" y="168"/>
                  <a:pt x="47" y="164"/>
                  <a:pt x="43" y="164"/>
                </a:cubicBezTo>
                <a:close/>
                <a:moveTo>
                  <a:pt x="11" y="204"/>
                </a:moveTo>
                <a:cubicBezTo>
                  <a:pt x="11" y="204"/>
                  <a:pt x="11" y="204"/>
                  <a:pt x="11" y="204"/>
                </a:cubicBezTo>
                <a:cubicBezTo>
                  <a:pt x="11" y="195"/>
                  <a:pt x="15" y="187"/>
                  <a:pt x="20" y="181"/>
                </a:cubicBezTo>
                <a:cubicBezTo>
                  <a:pt x="26" y="176"/>
                  <a:pt x="34" y="172"/>
                  <a:pt x="43" y="172"/>
                </a:cubicBezTo>
                <a:cubicBezTo>
                  <a:pt x="51" y="172"/>
                  <a:pt x="59" y="176"/>
                  <a:pt x="65" y="181"/>
                </a:cubicBezTo>
                <a:cubicBezTo>
                  <a:pt x="70" y="187"/>
                  <a:pt x="74" y="195"/>
                  <a:pt x="74" y="204"/>
                </a:cubicBezTo>
                <a:cubicBezTo>
                  <a:pt x="73" y="204"/>
                  <a:pt x="71" y="205"/>
                  <a:pt x="70" y="205"/>
                </a:cubicBezTo>
                <a:cubicBezTo>
                  <a:pt x="70" y="205"/>
                  <a:pt x="70" y="204"/>
                  <a:pt x="70" y="204"/>
                </a:cubicBezTo>
                <a:cubicBezTo>
                  <a:pt x="70" y="188"/>
                  <a:pt x="58" y="176"/>
                  <a:pt x="43" y="176"/>
                </a:cubicBezTo>
                <a:cubicBezTo>
                  <a:pt x="27" y="176"/>
                  <a:pt x="15" y="188"/>
                  <a:pt x="15" y="204"/>
                </a:cubicBezTo>
                <a:cubicBezTo>
                  <a:pt x="15" y="204"/>
                  <a:pt x="15" y="205"/>
                  <a:pt x="15" y="205"/>
                </a:cubicBezTo>
                <a:cubicBezTo>
                  <a:pt x="14" y="205"/>
                  <a:pt x="13" y="204"/>
                  <a:pt x="11" y="204"/>
                </a:cubicBezTo>
                <a:close/>
                <a:moveTo>
                  <a:pt x="16" y="206"/>
                </a:moveTo>
                <a:cubicBezTo>
                  <a:pt x="16" y="205"/>
                  <a:pt x="16" y="204"/>
                  <a:pt x="16" y="204"/>
                </a:cubicBezTo>
                <a:cubicBezTo>
                  <a:pt x="16" y="196"/>
                  <a:pt x="19" y="190"/>
                  <a:pt x="24" y="185"/>
                </a:cubicBezTo>
                <a:cubicBezTo>
                  <a:pt x="29" y="180"/>
                  <a:pt x="35" y="177"/>
                  <a:pt x="43" y="177"/>
                </a:cubicBezTo>
                <a:cubicBezTo>
                  <a:pt x="50" y="177"/>
                  <a:pt x="57" y="180"/>
                  <a:pt x="61" y="185"/>
                </a:cubicBezTo>
                <a:cubicBezTo>
                  <a:pt x="66" y="190"/>
                  <a:pt x="69" y="196"/>
                  <a:pt x="69" y="204"/>
                </a:cubicBezTo>
                <a:cubicBezTo>
                  <a:pt x="69" y="204"/>
                  <a:pt x="69" y="205"/>
                  <a:pt x="69" y="206"/>
                </a:cubicBezTo>
                <a:cubicBezTo>
                  <a:pt x="67" y="206"/>
                  <a:pt x="66" y="207"/>
                  <a:pt x="65" y="208"/>
                </a:cubicBezTo>
                <a:cubicBezTo>
                  <a:pt x="65" y="207"/>
                  <a:pt x="65" y="205"/>
                  <a:pt x="65" y="204"/>
                </a:cubicBezTo>
                <a:cubicBezTo>
                  <a:pt x="65" y="191"/>
                  <a:pt x="55" y="181"/>
                  <a:pt x="43" y="181"/>
                </a:cubicBezTo>
                <a:cubicBezTo>
                  <a:pt x="30" y="181"/>
                  <a:pt x="20" y="191"/>
                  <a:pt x="20" y="204"/>
                </a:cubicBezTo>
                <a:cubicBezTo>
                  <a:pt x="20" y="205"/>
                  <a:pt x="20" y="207"/>
                  <a:pt x="20" y="208"/>
                </a:cubicBezTo>
                <a:cubicBezTo>
                  <a:pt x="19" y="207"/>
                  <a:pt x="18" y="206"/>
                  <a:pt x="16" y="206"/>
                </a:cubicBezTo>
                <a:close/>
                <a:moveTo>
                  <a:pt x="22" y="209"/>
                </a:moveTo>
                <a:cubicBezTo>
                  <a:pt x="21" y="208"/>
                  <a:pt x="21" y="206"/>
                  <a:pt x="21" y="204"/>
                </a:cubicBezTo>
                <a:cubicBezTo>
                  <a:pt x="21" y="198"/>
                  <a:pt x="23" y="192"/>
                  <a:pt x="27" y="188"/>
                </a:cubicBezTo>
                <a:cubicBezTo>
                  <a:pt x="31" y="184"/>
                  <a:pt x="37" y="182"/>
                  <a:pt x="43" y="182"/>
                </a:cubicBezTo>
                <a:cubicBezTo>
                  <a:pt x="49" y="182"/>
                  <a:pt x="54" y="184"/>
                  <a:pt x="58" y="188"/>
                </a:cubicBezTo>
                <a:cubicBezTo>
                  <a:pt x="62" y="192"/>
                  <a:pt x="64" y="198"/>
                  <a:pt x="64" y="204"/>
                </a:cubicBezTo>
                <a:cubicBezTo>
                  <a:pt x="64" y="206"/>
                  <a:pt x="64" y="207"/>
                  <a:pt x="63" y="209"/>
                </a:cubicBezTo>
                <a:cubicBezTo>
                  <a:pt x="63" y="209"/>
                  <a:pt x="63" y="209"/>
                  <a:pt x="63" y="210"/>
                </a:cubicBezTo>
                <a:cubicBezTo>
                  <a:pt x="62" y="209"/>
                  <a:pt x="61" y="208"/>
                  <a:pt x="60" y="208"/>
                </a:cubicBezTo>
                <a:cubicBezTo>
                  <a:pt x="61" y="206"/>
                  <a:pt x="61" y="205"/>
                  <a:pt x="61" y="204"/>
                </a:cubicBezTo>
                <a:cubicBezTo>
                  <a:pt x="61" y="194"/>
                  <a:pt x="53" y="185"/>
                  <a:pt x="43" y="185"/>
                </a:cubicBezTo>
                <a:cubicBezTo>
                  <a:pt x="33" y="185"/>
                  <a:pt x="24" y="194"/>
                  <a:pt x="24" y="204"/>
                </a:cubicBezTo>
                <a:cubicBezTo>
                  <a:pt x="24" y="205"/>
                  <a:pt x="25" y="206"/>
                  <a:pt x="25" y="207"/>
                </a:cubicBezTo>
                <a:cubicBezTo>
                  <a:pt x="24" y="208"/>
                  <a:pt x="23" y="209"/>
                  <a:pt x="22" y="210"/>
                </a:cubicBezTo>
                <a:cubicBezTo>
                  <a:pt x="22" y="209"/>
                  <a:pt x="22" y="209"/>
                  <a:pt x="22" y="209"/>
                </a:cubicBezTo>
                <a:close/>
                <a:moveTo>
                  <a:pt x="43" y="190"/>
                </a:moveTo>
                <a:cubicBezTo>
                  <a:pt x="35" y="190"/>
                  <a:pt x="29" y="196"/>
                  <a:pt x="29" y="204"/>
                </a:cubicBezTo>
                <a:cubicBezTo>
                  <a:pt x="29" y="204"/>
                  <a:pt x="29" y="205"/>
                  <a:pt x="29" y="205"/>
                </a:cubicBezTo>
                <a:cubicBezTo>
                  <a:pt x="28" y="206"/>
                  <a:pt x="27" y="206"/>
                  <a:pt x="26" y="207"/>
                </a:cubicBezTo>
                <a:cubicBezTo>
                  <a:pt x="25" y="206"/>
                  <a:pt x="25" y="205"/>
                  <a:pt x="25" y="204"/>
                </a:cubicBezTo>
                <a:cubicBezTo>
                  <a:pt x="25" y="199"/>
                  <a:pt x="27" y="195"/>
                  <a:pt x="30" y="191"/>
                </a:cubicBezTo>
                <a:cubicBezTo>
                  <a:pt x="34" y="188"/>
                  <a:pt x="38" y="186"/>
                  <a:pt x="43" y="186"/>
                </a:cubicBezTo>
                <a:cubicBezTo>
                  <a:pt x="47" y="186"/>
                  <a:pt x="52" y="188"/>
                  <a:pt x="55" y="191"/>
                </a:cubicBezTo>
                <a:cubicBezTo>
                  <a:pt x="58" y="195"/>
                  <a:pt x="60" y="199"/>
                  <a:pt x="60" y="204"/>
                </a:cubicBezTo>
                <a:cubicBezTo>
                  <a:pt x="60" y="205"/>
                  <a:pt x="60" y="206"/>
                  <a:pt x="59" y="207"/>
                </a:cubicBezTo>
                <a:cubicBezTo>
                  <a:pt x="58" y="206"/>
                  <a:pt x="57" y="206"/>
                  <a:pt x="56" y="205"/>
                </a:cubicBezTo>
                <a:cubicBezTo>
                  <a:pt x="56" y="205"/>
                  <a:pt x="56" y="204"/>
                  <a:pt x="56" y="204"/>
                </a:cubicBezTo>
                <a:cubicBezTo>
                  <a:pt x="56" y="196"/>
                  <a:pt x="50" y="190"/>
                  <a:pt x="43" y="190"/>
                </a:cubicBezTo>
                <a:close/>
                <a:moveTo>
                  <a:pt x="43" y="199"/>
                </a:moveTo>
                <a:cubicBezTo>
                  <a:pt x="41" y="199"/>
                  <a:pt x="39" y="201"/>
                  <a:pt x="39" y="202"/>
                </a:cubicBezTo>
                <a:cubicBezTo>
                  <a:pt x="37" y="203"/>
                  <a:pt x="36" y="203"/>
                  <a:pt x="35" y="203"/>
                </a:cubicBezTo>
                <a:cubicBezTo>
                  <a:pt x="35" y="199"/>
                  <a:pt x="39" y="196"/>
                  <a:pt x="43" y="196"/>
                </a:cubicBezTo>
                <a:cubicBezTo>
                  <a:pt x="47" y="196"/>
                  <a:pt x="50" y="199"/>
                  <a:pt x="50" y="203"/>
                </a:cubicBezTo>
                <a:cubicBezTo>
                  <a:pt x="49" y="203"/>
                  <a:pt x="48" y="203"/>
                  <a:pt x="47" y="202"/>
                </a:cubicBezTo>
                <a:cubicBezTo>
                  <a:pt x="46" y="201"/>
                  <a:pt x="44" y="199"/>
                  <a:pt x="43" y="199"/>
                </a:cubicBezTo>
                <a:close/>
                <a:moveTo>
                  <a:pt x="45" y="202"/>
                </a:moveTo>
                <a:cubicBezTo>
                  <a:pt x="45" y="202"/>
                  <a:pt x="44" y="202"/>
                  <a:pt x="43" y="202"/>
                </a:cubicBezTo>
                <a:cubicBezTo>
                  <a:pt x="42" y="202"/>
                  <a:pt x="41" y="202"/>
                  <a:pt x="40" y="202"/>
                </a:cubicBezTo>
                <a:cubicBezTo>
                  <a:pt x="40" y="201"/>
                  <a:pt x="41" y="200"/>
                  <a:pt x="43" y="200"/>
                </a:cubicBezTo>
                <a:cubicBezTo>
                  <a:pt x="44" y="200"/>
                  <a:pt x="45" y="201"/>
                  <a:pt x="45" y="202"/>
                </a:cubicBezTo>
                <a:close/>
                <a:moveTo>
                  <a:pt x="43" y="195"/>
                </a:moveTo>
                <a:cubicBezTo>
                  <a:pt x="38" y="195"/>
                  <a:pt x="34" y="199"/>
                  <a:pt x="34" y="203"/>
                </a:cubicBezTo>
                <a:cubicBezTo>
                  <a:pt x="33" y="204"/>
                  <a:pt x="31" y="204"/>
                  <a:pt x="30" y="205"/>
                </a:cubicBezTo>
                <a:cubicBezTo>
                  <a:pt x="30" y="204"/>
                  <a:pt x="30" y="204"/>
                  <a:pt x="30" y="204"/>
                </a:cubicBezTo>
                <a:cubicBezTo>
                  <a:pt x="30" y="200"/>
                  <a:pt x="32" y="197"/>
                  <a:pt x="34" y="195"/>
                </a:cubicBezTo>
                <a:cubicBezTo>
                  <a:pt x="36" y="193"/>
                  <a:pt x="39" y="191"/>
                  <a:pt x="43" y="191"/>
                </a:cubicBezTo>
                <a:cubicBezTo>
                  <a:pt x="46" y="191"/>
                  <a:pt x="49" y="193"/>
                  <a:pt x="51" y="195"/>
                </a:cubicBezTo>
                <a:cubicBezTo>
                  <a:pt x="54" y="197"/>
                  <a:pt x="55" y="200"/>
                  <a:pt x="55" y="204"/>
                </a:cubicBezTo>
                <a:cubicBezTo>
                  <a:pt x="55" y="204"/>
                  <a:pt x="55" y="204"/>
                  <a:pt x="55" y="205"/>
                </a:cubicBezTo>
                <a:cubicBezTo>
                  <a:pt x="54" y="204"/>
                  <a:pt x="52" y="204"/>
                  <a:pt x="51" y="203"/>
                </a:cubicBezTo>
                <a:cubicBezTo>
                  <a:pt x="51" y="199"/>
                  <a:pt x="47" y="195"/>
                  <a:pt x="43" y="195"/>
                </a:cubicBezTo>
                <a:close/>
                <a:moveTo>
                  <a:pt x="23" y="210"/>
                </a:moveTo>
                <a:cubicBezTo>
                  <a:pt x="28" y="206"/>
                  <a:pt x="35" y="203"/>
                  <a:pt x="43" y="203"/>
                </a:cubicBezTo>
                <a:cubicBezTo>
                  <a:pt x="50" y="203"/>
                  <a:pt x="57" y="206"/>
                  <a:pt x="62" y="210"/>
                </a:cubicBezTo>
                <a:cubicBezTo>
                  <a:pt x="61" y="211"/>
                  <a:pt x="60" y="212"/>
                  <a:pt x="60" y="213"/>
                </a:cubicBezTo>
                <a:cubicBezTo>
                  <a:pt x="55" y="209"/>
                  <a:pt x="49" y="207"/>
                  <a:pt x="43" y="207"/>
                </a:cubicBezTo>
                <a:cubicBezTo>
                  <a:pt x="36" y="207"/>
                  <a:pt x="30" y="209"/>
                  <a:pt x="26" y="213"/>
                </a:cubicBezTo>
                <a:cubicBezTo>
                  <a:pt x="25" y="212"/>
                  <a:pt x="24" y="211"/>
                  <a:pt x="23" y="210"/>
                </a:cubicBezTo>
                <a:close/>
                <a:moveTo>
                  <a:pt x="26" y="214"/>
                </a:moveTo>
                <a:cubicBezTo>
                  <a:pt x="31" y="210"/>
                  <a:pt x="36" y="208"/>
                  <a:pt x="43" y="208"/>
                </a:cubicBezTo>
                <a:cubicBezTo>
                  <a:pt x="49" y="208"/>
                  <a:pt x="54" y="210"/>
                  <a:pt x="59" y="214"/>
                </a:cubicBezTo>
                <a:cubicBezTo>
                  <a:pt x="58" y="215"/>
                  <a:pt x="57" y="216"/>
                  <a:pt x="57" y="217"/>
                </a:cubicBezTo>
                <a:cubicBezTo>
                  <a:pt x="53" y="214"/>
                  <a:pt x="48" y="212"/>
                  <a:pt x="43" y="212"/>
                </a:cubicBezTo>
                <a:cubicBezTo>
                  <a:pt x="37" y="212"/>
                  <a:pt x="32" y="214"/>
                  <a:pt x="28" y="217"/>
                </a:cubicBezTo>
                <a:cubicBezTo>
                  <a:pt x="28" y="216"/>
                  <a:pt x="27" y="215"/>
                  <a:pt x="26" y="214"/>
                </a:cubicBezTo>
                <a:close/>
                <a:moveTo>
                  <a:pt x="29" y="218"/>
                </a:moveTo>
                <a:cubicBezTo>
                  <a:pt x="33" y="215"/>
                  <a:pt x="37" y="213"/>
                  <a:pt x="43" y="213"/>
                </a:cubicBezTo>
                <a:cubicBezTo>
                  <a:pt x="48" y="213"/>
                  <a:pt x="52" y="215"/>
                  <a:pt x="56" y="218"/>
                </a:cubicBezTo>
                <a:cubicBezTo>
                  <a:pt x="55" y="219"/>
                  <a:pt x="55" y="220"/>
                  <a:pt x="54" y="221"/>
                </a:cubicBezTo>
                <a:cubicBezTo>
                  <a:pt x="51" y="218"/>
                  <a:pt x="47" y="216"/>
                  <a:pt x="43" y="216"/>
                </a:cubicBezTo>
                <a:cubicBezTo>
                  <a:pt x="38" y="216"/>
                  <a:pt x="34" y="218"/>
                  <a:pt x="31" y="221"/>
                </a:cubicBezTo>
                <a:cubicBezTo>
                  <a:pt x="30" y="220"/>
                  <a:pt x="30" y="219"/>
                  <a:pt x="29" y="218"/>
                </a:cubicBezTo>
                <a:close/>
                <a:moveTo>
                  <a:pt x="33" y="226"/>
                </a:moveTo>
                <a:cubicBezTo>
                  <a:pt x="32" y="224"/>
                  <a:pt x="32" y="223"/>
                  <a:pt x="31" y="222"/>
                </a:cubicBezTo>
                <a:cubicBezTo>
                  <a:pt x="34" y="219"/>
                  <a:pt x="38" y="217"/>
                  <a:pt x="43" y="217"/>
                </a:cubicBezTo>
                <a:cubicBezTo>
                  <a:pt x="47" y="217"/>
                  <a:pt x="51" y="219"/>
                  <a:pt x="54" y="222"/>
                </a:cubicBezTo>
                <a:cubicBezTo>
                  <a:pt x="53" y="223"/>
                  <a:pt x="53" y="224"/>
                  <a:pt x="52" y="226"/>
                </a:cubicBezTo>
                <a:cubicBezTo>
                  <a:pt x="50" y="223"/>
                  <a:pt x="46" y="221"/>
                  <a:pt x="43" y="221"/>
                </a:cubicBezTo>
                <a:cubicBezTo>
                  <a:pt x="39" y="221"/>
                  <a:pt x="35" y="223"/>
                  <a:pt x="33" y="226"/>
                </a:cubicBezTo>
                <a:close/>
                <a:moveTo>
                  <a:pt x="43" y="230"/>
                </a:moveTo>
                <a:cubicBezTo>
                  <a:pt x="41" y="230"/>
                  <a:pt x="39" y="232"/>
                  <a:pt x="39" y="233"/>
                </a:cubicBezTo>
                <a:cubicBezTo>
                  <a:pt x="37" y="233"/>
                  <a:pt x="36" y="234"/>
                  <a:pt x="35" y="234"/>
                </a:cubicBezTo>
                <a:cubicBezTo>
                  <a:pt x="35" y="230"/>
                  <a:pt x="39" y="227"/>
                  <a:pt x="43" y="227"/>
                </a:cubicBezTo>
                <a:cubicBezTo>
                  <a:pt x="46" y="227"/>
                  <a:pt x="50" y="230"/>
                  <a:pt x="50" y="234"/>
                </a:cubicBezTo>
                <a:cubicBezTo>
                  <a:pt x="49" y="234"/>
                  <a:pt x="48" y="233"/>
                  <a:pt x="47" y="233"/>
                </a:cubicBezTo>
                <a:cubicBezTo>
                  <a:pt x="46" y="232"/>
                  <a:pt x="44" y="230"/>
                  <a:pt x="43" y="230"/>
                </a:cubicBezTo>
                <a:close/>
                <a:moveTo>
                  <a:pt x="45" y="233"/>
                </a:moveTo>
                <a:cubicBezTo>
                  <a:pt x="44" y="233"/>
                  <a:pt x="44" y="233"/>
                  <a:pt x="43" y="233"/>
                </a:cubicBezTo>
                <a:cubicBezTo>
                  <a:pt x="42" y="233"/>
                  <a:pt x="41" y="233"/>
                  <a:pt x="40" y="233"/>
                </a:cubicBezTo>
                <a:cubicBezTo>
                  <a:pt x="40" y="232"/>
                  <a:pt x="41" y="231"/>
                  <a:pt x="43" y="231"/>
                </a:cubicBezTo>
                <a:cubicBezTo>
                  <a:pt x="44" y="231"/>
                  <a:pt x="45" y="232"/>
                  <a:pt x="45" y="233"/>
                </a:cubicBezTo>
                <a:close/>
                <a:moveTo>
                  <a:pt x="43" y="226"/>
                </a:moveTo>
                <a:cubicBezTo>
                  <a:pt x="38" y="226"/>
                  <a:pt x="34" y="230"/>
                  <a:pt x="34" y="234"/>
                </a:cubicBezTo>
                <a:cubicBezTo>
                  <a:pt x="34" y="234"/>
                  <a:pt x="34" y="234"/>
                  <a:pt x="34" y="234"/>
                </a:cubicBezTo>
                <a:cubicBezTo>
                  <a:pt x="34" y="232"/>
                  <a:pt x="33" y="229"/>
                  <a:pt x="33" y="227"/>
                </a:cubicBezTo>
                <a:cubicBezTo>
                  <a:pt x="33" y="227"/>
                  <a:pt x="33" y="226"/>
                  <a:pt x="34" y="226"/>
                </a:cubicBezTo>
                <a:cubicBezTo>
                  <a:pt x="36" y="224"/>
                  <a:pt x="39" y="222"/>
                  <a:pt x="43" y="222"/>
                </a:cubicBezTo>
                <a:cubicBezTo>
                  <a:pt x="46" y="222"/>
                  <a:pt x="49" y="224"/>
                  <a:pt x="51" y="226"/>
                </a:cubicBezTo>
                <a:cubicBezTo>
                  <a:pt x="52" y="226"/>
                  <a:pt x="52" y="227"/>
                  <a:pt x="52" y="227"/>
                </a:cubicBezTo>
                <a:cubicBezTo>
                  <a:pt x="52" y="229"/>
                  <a:pt x="51" y="232"/>
                  <a:pt x="51" y="234"/>
                </a:cubicBezTo>
                <a:cubicBezTo>
                  <a:pt x="51" y="234"/>
                  <a:pt x="51" y="234"/>
                  <a:pt x="51" y="234"/>
                </a:cubicBezTo>
                <a:cubicBezTo>
                  <a:pt x="51" y="230"/>
                  <a:pt x="47" y="226"/>
                  <a:pt x="43" y="226"/>
                </a:cubicBezTo>
                <a:close/>
                <a:moveTo>
                  <a:pt x="52" y="287"/>
                </a:moveTo>
                <a:cubicBezTo>
                  <a:pt x="50" y="285"/>
                  <a:pt x="46" y="283"/>
                  <a:pt x="43" y="283"/>
                </a:cubicBezTo>
                <a:cubicBezTo>
                  <a:pt x="39" y="283"/>
                  <a:pt x="35" y="285"/>
                  <a:pt x="33" y="287"/>
                </a:cubicBezTo>
                <a:cubicBezTo>
                  <a:pt x="32" y="286"/>
                  <a:pt x="32" y="285"/>
                  <a:pt x="31" y="283"/>
                </a:cubicBezTo>
                <a:cubicBezTo>
                  <a:pt x="34" y="281"/>
                  <a:pt x="38" y="279"/>
                  <a:pt x="43" y="279"/>
                </a:cubicBezTo>
                <a:cubicBezTo>
                  <a:pt x="47" y="279"/>
                  <a:pt x="51" y="281"/>
                  <a:pt x="54" y="283"/>
                </a:cubicBezTo>
                <a:cubicBezTo>
                  <a:pt x="53" y="285"/>
                  <a:pt x="53" y="286"/>
                  <a:pt x="52" y="287"/>
                </a:cubicBezTo>
                <a:close/>
                <a:moveTo>
                  <a:pt x="54" y="282"/>
                </a:moveTo>
                <a:cubicBezTo>
                  <a:pt x="51" y="280"/>
                  <a:pt x="47" y="278"/>
                  <a:pt x="43" y="278"/>
                </a:cubicBezTo>
                <a:cubicBezTo>
                  <a:pt x="38" y="278"/>
                  <a:pt x="34" y="280"/>
                  <a:pt x="31" y="282"/>
                </a:cubicBezTo>
                <a:cubicBezTo>
                  <a:pt x="30" y="281"/>
                  <a:pt x="30" y="280"/>
                  <a:pt x="29" y="279"/>
                </a:cubicBezTo>
                <a:cubicBezTo>
                  <a:pt x="33" y="276"/>
                  <a:pt x="37" y="275"/>
                  <a:pt x="43" y="275"/>
                </a:cubicBezTo>
                <a:cubicBezTo>
                  <a:pt x="48" y="275"/>
                  <a:pt x="52" y="276"/>
                  <a:pt x="56" y="279"/>
                </a:cubicBezTo>
                <a:cubicBezTo>
                  <a:pt x="55" y="280"/>
                  <a:pt x="55" y="281"/>
                  <a:pt x="54" y="282"/>
                </a:cubicBezTo>
                <a:close/>
                <a:moveTo>
                  <a:pt x="57" y="278"/>
                </a:moveTo>
                <a:cubicBezTo>
                  <a:pt x="53" y="275"/>
                  <a:pt x="48" y="274"/>
                  <a:pt x="43" y="274"/>
                </a:cubicBezTo>
                <a:cubicBezTo>
                  <a:pt x="37" y="274"/>
                  <a:pt x="32" y="275"/>
                  <a:pt x="28" y="278"/>
                </a:cubicBezTo>
                <a:cubicBezTo>
                  <a:pt x="28" y="277"/>
                  <a:pt x="27" y="276"/>
                  <a:pt x="26" y="275"/>
                </a:cubicBezTo>
                <a:cubicBezTo>
                  <a:pt x="31" y="272"/>
                  <a:pt x="36" y="270"/>
                  <a:pt x="43" y="270"/>
                </a:cubicBezTo>
                <a:cubicBezTo>
                  <a:pt x="49" y="270"/>
                  <a:pt x="54" y="272"/>
                  <a:pt x="59" y="275"/>
                </a:cubicBezTo>
                <a:cubicBezTo>
                  <a:pt x="58" y="276"/>
                  <a:pt x="57" y="277"/>
                  <a:pt x="57" y="278"/>
                </a:cubicBezTo>
                <a:close/>
                <a:moveTo>
                  <a:pt x="60" y="275"/>
                </a:moveTo>
                <a:cubicBezTo>
                  <a:pt x="55" y="271"/>
                  <a:pt x="49" y="269"/>
                  <a:pt x="43" y="269"/>
                </a:cubicBezTo>
                <a:cubicBezTo>
                  <a:pt x="36" y="269"/>
                  <a:pt x="30" y="271"/>
                  <a:pt x="26" y="275"/>
                </a:cubicBezTo>
                <a:cubicBezTo>
                  <a:pt x="25" y="274"/>
                  <a:pt x="24" y="273"/>
                  <a:pt x="23" y="272"/>
                </a:cubicBezTo>
                <a:cubicBezTo>
                  <a:pt x="28" y="267"/>
                  <a:pt x="35" y="265"/>
                  <a:pt x="43" y="265"/>
                </a:cubicBezTo>
                <a:cubicBezTo>
                  <a:pt x="50" y="265"/>
                  <a:pt x="57" y="267"/>
                  <a:pt x="62" y="272"/>
                </a:cubicBezTo>
                <a:cubicBezTo>
                  <a:pt x="61" y="273"/>
                  <a:pt x="60" y="274"/>
                  <a:pt x="60" y="275"/>
                </a:cubicBezTo>
                <a:close/>
                <a:moveTo>
                  <a:pt x="43" y="252"/>
                </a:moveTo>
                <a:cubicBezTo>
                  <a:pt x="35" y="252"/>
                  <a:pt x="29" y="258"/>
                  <a:pt x="29" y="265"/>
                </a:cubicBezTo>
                <a:cubicBezTo>
                  <a:pt x="29" y="266"/>
                  <a:pt x="29" y="266"/>
                  <a:pt x="29" y="267"/>
                </a:cubicBezTo>
                <a:cubicBezTo>
                  <a:pt x="28" y="267"/>
                  <a:pt x="27" y="268"/>
                  <a:pt x="26" y="269"/>
                </a:cubicBezTo>
                <a:cubicBezTo>
                  <a:pt x="25" y="268"/>
                  <a:pt x="25" y="266"/>
                  <a:pt x="25" y="265"/>
                </a:cubicBezTo>
                <a:cubicBezTo>
                  <a:pt x="25" y="261"/>
                  <a:pt x="27" y="256"/>
                  <a:pt x="30" y="253"/>
                </a:cubicBezTo>
                <a:cubicBezTo>
                  <a:pt x="34" y="250"/>
                  <a:pt x="38" y="248"/>
                  <a:pt x="43" y="248"/>
                </a:cubicBezTo>
                <a:cubicBezTo>
                  <a:pt x="47" y="248"/>
                  <a:pt x="52" y="250"/>
                  <a:pt x="55" y="253"/>
                </a:cubicBezTo>
                <a:cubicBezTo>
                  <a:pt x="58" y="256"/>
                  <a:pt x="60" y="261"/>
                  <a:pt x="60" y="265"/>
                </a:cubicBezTo>
                <a:cubicBezTo>
                  <a:pt x="60" y="266"/>
                  <a:pt x="60" y="268"/>
                  <a:pt x="59" y="269"/>
                </a:cubicBezTo>
                <a:cubicBezTo>
                  <a:pt x="58" y="268"/>
                  <a:pt x="57" y="267"/>
                  <a:pt x="56" y="267"/>
                </a:cubicBezTo>
                <a:cubicBezTo>
                  <a:pt x="56" y="266"/>
                  <a:pt x="56" y="266"/>
                  <a:pt x="56" y="265"/>
                </a:cubicBezTo>
                <a:cubicBezTo>
                  <a:pt x="56" y="258"/>
                  <a:pt x="50" y="252"/>
                  <a:pt x="43" y="252"/>
                </a:cubicBezTo>
                <a:close/>
                <a:moveTo>
                  <a:pt x="43" y="261"/>
                </a:moveTo>
                <a:cubicBezTo>
                  <a:pt x="41" y="261"/>
                  <a:pt x="39" y="262"/>
                  <a:pt x="39" y="264"/>
                </a:cubicBezTo>
                <a:cubicBezTo>
                  <a:pt x="37" y="264"/>
                  <a:pt x="36" y="264"/>
                  <a:pt x="35" y="265"/>
                </a:cubicBezTo>
                <a:cubicBezTo>
                  <a:pt x="35" y="261"/>
                  <a:pt x="39" y="258"/>
                  <a:pt x="43" y="258"/>
                </a:cubicBezTo>
                <a:cubicBezTo>
                  <a:pt x="47" y="258"/>
                  <a:pt x="50" y="261"/>
                  <a:pt x="50" y="265"/>
                </a:cubicBezTo>
                <a:cubicBezTo>
                  <a:pt x="49" y="265"/>
                  <a:pt x="48" y="264"/>
                  <a:pt x="47" y="264"/>
                </a:cubicBezTo>
                <a:cubicBezTo>
                  <a:pt x="46" y="262"/>
                  <a:pt x="44" y="261"/>
                  <a:pt x="43" y="261"/>
                </a:cubicBezTo>
                <a:close/>
                <a:moveTo>
                  <a:pt x="45" y="264"/>
                </a:moveTo>
                <a:cubicBezTo>
                  <a:pt x="45" y="264"/>
                  <a:pt x="44" y="264"/>
                  <a:pt x="43" y="264"/>
                </a:cubicBezTo>
                <a:cubicBezTo>
                  <a:pt x="42" y="264"/>
                  <a:pt x="41" y="264"/>
                  <a:pt x="40" y="264"/>
                </a:cubicBezTo>
                <a:cubicBezTo>
                  <a:pt x="40" y="263"/>
                  <a:pt x="41" y="262"/>
                  <a:pt x="43" y="262"/>
                </a:cubicBezTo>
                <a:cubicBezTo>
                  <a:pt x="44" y="262"/>
                  <a:pt x="45" y="263"/>
                  <a:pt x="45" y="264"/>
                </a:cubicBezTo>
                <a:close/>
                <a:moveTo>
                  <a:pt x="43" y="257"/>
                </a:moveTo>
                <a:cubicBezTo>
                  <a:pt x="38" y="257"/>
                  <a:pt x="34" y="260"/>
                  <a:pt x="34" y="265"/>
                </a:cubicBezTo>
                <a:cubicBezTo>
                  <a:pt x="33" y="265"/>
                  <a:pt x="31" y="266"/>
                  <a:pt x="30" y="266"/>
                </a:cubicBezTo>
                <a:cubicBezTo>
                  <a:pt x="30" y="266"/>
                  <a:pt x="30" y="266"/>
                  <a:pt x="30" y="265"/>
                </a:cubicBezTo>
                <a:cubicBezTo>
                  <a:pt x="30" y="262"/>
                  <a:pt x="32" y="259"/>
                  <a:pt x="34" y="257"/>
                </a:cubicBezTo>
                <a:cubicBezTo>
                  <a:pt x="36" y="254"/>
                  <a:pt x="39" y="253"/>
                  <a:pt x="43" y="253"/>
                </a:cubicBezTo>
                <a:cubicBezTo>
                  <a:pt x="46" y="253"/>
                  <a:pt x="49" y="254"/>
                  <a:pt x="51" y="257"/>
                </a:cubicBezTo>
                <a:cubicBezTo>
                  <a:pt x="54" y="259"/>
                  <a:pt x="55" y="262"/>
                  <a:pt x="55" y="265"/>
                </a:cubicBezTo>
                <a:cubicBezTo>
                  <a:pt x="55" y="266"/>
                  <a:pt x="55" y="266"/>
                  <a:pt x="55" y="266"/>
                </a:cubicBezTo>
                <a:cubicBezTo>
                  <a:pt x="54" y="266"/>
                  <a:pt x="52" y="265"/>
                  <a:pt x="51" y="265"/>
                </a:cubicBezTo>
                <a:cubicBezTo>
                  <a:pt x="51" y="260"/>
                  <a:pt x="47" y="257"/>
                  <a:pt x="43" y="257"/>
                </a:cubicBezTo>
                <a:close/>
                <a:moveTo>
                  <a:pt x="63" y="271"/>
                </a:moveTo>
                <a:cubicBezTo>
                  <a:pt x="63" y="271"/>
                  <a:pt x="63" y="271"/>
                  <a:pt x="63" y="271"/>
                </a:cubicBezTo>
                <a:cubicBezTo>
                  <a:pt x="62" y="271"/>
                  <a:pt x="61" y="270"/>
                  <a:pt x="60" y="269"/>
                </a:cubicBezTo>
                <a:cubicBezTo>
                  <a:pt x="61" y="268"/>
                  <a:pt x="61" y="267"/>
                  <a:pt x="61" y="265"/>
                </a:cubicBezTo>
                <a:cubicBezTo>
                  <a:pt x="61" y="255"/>
                  <a:pt x="53" y="247"/>
                  <a:pt x="43" y="247"/>
                </a:cubicBezTo>
                <a:cubicBezTo>
                  <a:pt x="33" y="247"/>
                  <a:pt x="24" y="255"/>
                  <a:pt x="24" y="265"/>
                </a:cubicBezTo>
                <a:cubicBezTo>
                  <a:pt x="24" y="267"/>
                  <a:pt x="25" y="268"/>
                  <a:pt x="25" y="269"/>
                </a:cubicBezTo>
                <a:cubicBezTo>
                  <a:pt x="24" y="270"/>
                  <a:pt x="23" y="270"/>
                  <a:pt x="22" y="271"/>
                </a:cubicBezTo>
                <a:cubicBezTo>
                  <a:pt x="22" y="271"/>
                  <a:pt x="22" y="271"/>
                  <a:pt x="22" y="271"/>
                </a:cubicBezTo>
                <a:cubicBezTo>
                  <a:pt x="21" y="269"/>
                  <a:pt x="21" y="267"/>
                  <a:pt x="21" y="265"/>
                </a:cubicBezTo>
                <a:cubicBezTo>
                  <a:pt x="21" y="259"/>
                  <a:pt x="23" y="254"/>
                  <a:pt x="27" y="250"/>
                </a:cubicBezTo>
                <a:cubicBezTo>
                  <a:pt x="31" y="246"/>
                  <a:pt x="37" y="244"/>
                  <a:pt x="43" y="244"/>
                </a:cubicBezTo>
                <a:cubicBezTo>
                  <a:pt x="49" y="244"/>
                  <a:pt x="54" y="246"/>
                  <a:pt x="58" y="250"/>
                </a:cubicBezTo>
                <a:cubicBezTo>
                  <a:pt x="62" y="254"/>
                  <a:pt x="64" y="259"/>
                  <a:pt x="64" y="265"/>
                </a:cubicBezTo>
                <a:cubicBezTo>
                  <a:pt x="64" y="267"/>
                  <a:pt x="64" y="269"/>
                  <a:pt x="63" y="271"/>
                </a:cubicBezTo>
                <a:close/>
                <a:moveTo>
                  <a:pt x="69" y="267"/>
                </a:moveTo>
                <a:cubicBezTo>
                  <a:pt x="67" y="268"/>
                  <a:pt x="66" y="269"/>
                  <a:pt x="65" y="270"/>
                </a:cubicBezTo>
                <a:cubicBezTo>
                  <a:pt x="65" y="268"/>
                  <a:pt x="65" y="267"/>
                  <a:pt x="65" y="265"/>
                </a:cubicBezTo>
                <a:cubicBezTo>
                  <a:pt x="65" y="253"/>
                  <a:pt x="55" y="243"/>
                  <a:pt x="43" y="243"/>
                </a:cubicBezTo>
                <a:cubicBezTo>
                  <a:pt x="30" y="243"/>
                  <a:pt x="20" y="253"/>
                  <a:pt x="20" y="265"/>
                </a:cubicBezTo>
                <a:cubicBezTo>
                  <a:pt x="20" y="267"/>
                  <a:pt x="20" y="269"/>
                  <a:pt x="20" y="270"/>
                </a:cubicBezTo>
                <a:cubicBezTo>
                  <a:pt x="19" y="269"/>
                  <a:pt x="18" y="268"/>
                  <a:pt x="16" y="267"/>
                </a:cubicBezTo>
                <a:cubicBezTo>
                  <a:pt x="16" y="267"/>
                  <a:pt x="16" y="266"/>
                  <a:pt x="16" y="265"/>
                </a:cubicBezTo>
                <a:cubicBezTo>
                  <a:pt x="16" y="258"/>
                  <a:pt x="19" y="251"/>
                  <a:pt x="24" y="247"/>
                </a:cubicBezTo>
                <a:cubicBezTo>
                  <a:pt x="29" y="242"/>
                  <a:pt x="35" y="239"/>
                  <a:pt x="43" y="239"/>
                </a:cubicBezTo>
                <a:cubicBezTo>
                  <a:pt x="50" y="239"/>
                  <a:pt x="57" y="242"/>
                  <a:pt x="61" y="247"/>
                </a:cubicBezTo>
                <a:cubicBezTo>
                  <a:pt x="66" y="251"/>
                  <a:pt x="69" y="258"/>
                  <a:pt x="69" y="265"/>
                </a:cubicBezTo>
                <a:cubicBezTo>
                  <a:pt x="69" y="266"/>
                  <a:pt x="69" y="267"/>
                  <a:pt x="69" y="267"/>
                </a:cubicBezTo>
                <a:close/>
                <a:moveTo>
                  <a:pt x="70" y="267"/>
                </a:moveTo>
                <a:cubicBezTo>
                  <a:pt x="70" y="266"/>
                  <a:pt x="70" y="266"/>
                  <a:pt x="70" y="265"/>
                </a:cubicBezTo>
                <a:cubicBezTo>
                  <a:pt x="70" y="250"/>
                  <a:pt x="58" y="238"/>
                  <a:pt x="43" y="238"/>
                </a:cubicBezTo>
                <a:cubicBezTo>
                  <a:pt x="27" y="238"/>
                  <a:pt x="15" y="250"/>
                  <a:pt x="15" y="265"/>
                </a:cubicBezTo>
                <a:cubicBezTo>
                  <a:pt x="15" y="266"/>
                  <a:pt x="15" y="266"/>
                  <a:pt x="15" y="267"/>
                </a:cubicBezTo>
                <a:cubicBezTo>
                  <a:pt x="14" y="266"/>
                  <a:pt x="13" y="266"/>
                  <a:pt x="11" y="265"/>
                </a:cubicBezTo>
                <a:cubicBezTo>
                  <a:pt x="11" y="265"/>
                  <a:pt x="11" y="265"/>
                  <a:pt x="11" y="265"/>
                </a:cubicBezTo>
                <a:cubicBezTo>
                  <a:pt x="11" y="257"/>
                  <a:pt x="15" y="249"/>
                  <a:pt x="20" y="243"/>
                </a:cubicBezTo>
                <a:cubicBezTo>
                  <a:pt x="26" y="237"/>
                  <a:pt x="34" y="234"/>
                  <a:pt x="43" y="234"/>
                </a:cubicBezTo>
                <a:cubicBezTo>
                  <a:pt x="51" y="234"/>
                  <a:pt x="59" y="237"/>
                  <a:pt x="65" y="243"/>
                </a:cubicBezTo>
                <a:cubicBezTo>
                  <a:pt x="70" y="249"/>
                  <a:pt x="74" y="257"/>
                  <a:pt x="74" y="265"/>
                </a:cubicBezTo>
                <a:cubicBezTo>
                  <a:pt x="73" y="266"/>
                  <a:pt x="71" y="266"/>
                  <a:pt x="70" y="267"/>
                </a:cubicBezTo>
                <a:close/>
                <a:moveTo>
                  <a:pt x="84" y="264"/>
                </a:moveTo>
                <a:cubicBezTo>
                  <a:pt x="83" y="264"/>
                  <a:pt x="82" y="264"/>
                  <a:pt x="81" y="264"/>
                </a:cubicBezTo>
                <a:cubicBezTo>
                  <a:pt x="81" y="263"/>
                  <a:pt x="82" y="262"/>
                  <a:pt x="84" y="262"/>
                </a:cubicBezTo>
                <a:cubicBezTo>
                  <a:pt x="85" y="262"/>
                  <a:pt x="86" y="263"/>
                  <a:pt x="87" y="264"/>
                </a:cubicBezTo>
                <a:cubicBezTo>
                  <a:pt x="86" y="264"/>
                  <a:pt x="85" y="264"/>
                  <a:pt x="84" y="264"/>
                </a:cubicBezTo>
                <a:close/>
                <a:moveTo>
                  <a:pt x="88" y="264"/>
                </a:moveTo>
                <a:cubicBezTo>
                  <a:pt x="87" y="262"/>
                  <a:pt x="86" y="261"/>
                  <a:pt x="84" y="261"/>
                </a:cubicBezTo>
                <a:cubicBezTo>
                  <a:pt x="82" y="261"/>
                  <a:pt x="80" y="262"/>
                  <a:pt x="80" y="264"/>
                </a:cubicBezTo>
                <a:cubicBezTo>
                  <a:pt x="78" y="264"/>
                  <a:pt x="77" y="264"/>
                  <a:pt x="76" y="265"/>
                </a:cubicBezTo>
                <a:cubicBezTo>
                  <a:pt x="76" y="261"/>
                  <a:pt x="80" y="258"/>
                  <a:pt x="84" y="258"/>
                </a:cubicBezTo>
                <a:cubicBezTo>
                  <a:pt x="88" y="258"/>
                  <a:pt x="91" y="261"/>
                  <a:pt x="91" y="265"/>
                </a:cubicBezTo>
                <a:cubicBezTo>
                  <a:pt x="90" y="264"/>
                  <a:pt x="89" y="264"/>
                  <a:pt x="88" y="264"/>
                </a:cubicBezTo>
                <a:close/>
                <a:moveTo>
                  <a:pt x="92" y="265"/>
                </a:moveTo>
                <a:cubicBezTo>
                  <a:pt x="92" y="265"/>
                  <a:pt x="92" y="265"/>
                  <a:pt x="92" y="265"/>
                </a:cubicBezTo>
                <a:cubicBezTo>
                  <a:pt x="92" y="260"/>
                  <a:pt x="88" y="257"/>
                  <a:pt x="84" y="257"/>
                </a:cubicBezTo>
                <a:cubicBezTo>
                  <a:pt x="79" y="257"/>
                  <a:pt x="75" y="260"/>
                  <a:pt x="75" y="265"/>
                </a:cubicBezTo>
                <a:cubicBezTo>
                  <a:pt x="75" y="265"/>
                  <a:pt x="75" y="265"/>
                  <a:pt x="75" y="265"/>
                </a:cubicBezTo>
                <a:cubicBezTo>
                  <a:pt x="75" y="263"/>
                  <a:pt x="75" y="260"/>
                  <a:pt x="74" y="258"/>
                </a:cubicBezTo>
                <a:cubicBezTo>
                  <a:pt x="74" y="257"/>
                  <a:pt x="75" y="257"/>
                  <a:pt x="75" y="257"/>
                </a:cubicBezTo>
                <a:cubicBezTo>
                  <a:pt x="77" y="254"/>
                  <a:pt x="80" y="253"/>
                  <a:pt x="84" y="253"/>
                </a:cubicBezTo>
                <a:cubicBezTo>
                  <a:pt x="87" y="253"/>
                  <a:pt x="90" y="254"/>
                  <a:pt x="92" y="257"/>
                </a:cubicBezTo>
                <a:cubicBezTo>
                  <a:pt x="93" y="257"/>
                  <a:pt x="93" y="257"/>
                  <a:pt x="93" y="258"/>
                </a:cubicBezTo>
                <a:cubicBezTo>
                  <a:pt x="93" y="260"/>
                  <a:pt x="92" y="263"/>
                  <a:pt x="92" y="265"/>
                </a:cubicBezTo>
                <a:close/>
                <a:moveTo>
                  <a:pt x="135" y="287"/>
                </a:moveTo>
                <a:cubicBezTo>
                  <a:pt x="132" y="285"/>
                  <a:pt x="129" y="283"/>
                  <a:pt x="125" y="283"/>
                </a:cubicBezTo>
                <a:cubicBezTo>
                  <a:pt x="121" y="283"/>
                  <a:pt x="117" y="285"/>
                  <a:pt x="115" y="287"/>
                </a:cubicBezTo>
                <a:cubicBezTo>
                  <a:pt x="114" y="286"/>
                  <a:pt x="114" y="285"/>
                  <a:pt x="113" y="283"/>
                </a:cubicBezTo>
                <a:cubicBezTo>
                  <a:pt x="116" y="281"/>
                  <a:pt x="120" y="279"/>
                  <a:pt x="125" y="279"/>
                </a:cubicBezTo>
                <a:cubicBezTo>
                  <a:pt x="129" y="279"/>
                  <a:pt x="133" y="281"/>
                  <a:pt x="136" y="283"/>
                </a:cubicBezTo>
                <a:cubicBezTo>
                  <a:pt x="136" y="285"/>
                  <a:pt x="135" y="286"/>
                  <a:pt x="135" y="287"/>
                </a:cubicBezTo>
                <a:close/>
                <a:moveTo>
                  <a:pt x="137" y="282"/>
                </a:moveTo>
                <a:cubicBezTo>
                  <a:pt x="133" y="280"/>
                  <a:pt x="129" y="278"/>
                  <a:pt x="125" y="278"/>
                </a:cubicBezTo>
                <a:cubicBezTo>
                  <a:pt x="120" y="278"/>
                  <a:pt x="116" y="280"/>
                  <a:pt x="113" y="282"/>
                </a:cubicBezTo>
                <a:cubicBezTo>
                  <a:pt x="112" y="281"/>
                  <a:pt x="112" y="280"/>
                  <a:pt x="111" y="279"/>
                </a:cubicBezTo>
                <a:cubicBezTo>
                  <a:pt x="115" y="276"/>
                  <a:pt x="120" y="275"/>
                  <a:pt x="125" y="275"/>
                </a:cubicBezTo>
                <a:cubicBezTo>
                  <a:pt x="130" y="275"/>
                  <a:pt x="134" y="276"/>
                  <a:pt x="138" y="279"/>
                </a:cubicBezTo>
                <a:cubicBezTo>
                  <a:pt x="138" y="280"/>
                  <a:pt x="137" y="281"/>
                  <a:pt x="137" y="282"/>
                </a:cubicBezTo>
                <a:close/>
                <a:moveTo>
                  <a:pt x="139" y="278"/>
                </a:moveTo>
                <a:cubicBezTo>
                  <a:pt x="135" y="275"/>
                  <a:pt x="130" y="274"/>
                  <a:pt x="125" y="274"/>
                </a:cubicBezTo>
                <a:cubicBezTo>
                  <a:pt x="119" y="274"/>
                  <a:pt x="115" y="275"/>
                  <a:pt x="111" y="278"/>
                </a:cubicBezTo>
                <a:cubicBezTo>
                  <a:pt x="110" y="277"/>
                  <a:pt x="109" y="276"/>
                  <a:pt x="108" y="275"/>
                </a:cubicBezTo>
                <a:cubicBezTo>
                  <a:pt x="113" y="272"/>
                  <a:pt x="119" y="270"/>
                  <a:pt x="125" y="270"/>
                </a:cubicBezTo>
                <a:cubicBezTo>
                  <a:pt x="131" y="270"/>
                  <a:pt x="137" y="272"/>
                  <a:pt x="141" y="275"/>
                </a:cubicBezTo>
                <a:cubicBezTo>
                  <a:pt x="140" y="276"/>
                  <a:pt x="139" y="277"/>
                  <a:pt x="139" y="278"/>
                </a:cubicBezTo>
                <a:close/>
                <a:moveTo>
                  <a:pt x="142" y="275"/>
                </a:moveTo>
                <a:cubicBezTo>
                  <a:pt x="137" y="271"/>
                  <a:pt x="131" y="269"/>
                  <a:pt x="125" y="269"/>
                </a:cubicBezTo>
                <a:cubicBezTo>
                  <a:pt x="118" y="269"/>
                  <a:pt x="112" y="271"/>
                  <a:pt x="108" y="275"/>
                </a:cubicBezTo>
                <a:cubicBezTo>
                  <a:pt x="107" y="274"/>
                  <a:pt x="106" y="273"/>
                  <a:pt x="105" y="272"/>
                </a:cubicBezTo>
                <a:cubicBezTo>
                  <a:pt x="110" y="267"/>
                  <a:pt x="117" y="265"/>
                  <a:pt x="125" y="265"/>
                </a:cubicBezTo>
                <a:cubicBezTo>
                  <a:pt x="132" y="265"/>
                  <a:pt x="139" y="267"/>
                  <a:pt x="144" y="272"/>
                </a:cubicBezTo>
                <a:cubicBezTo>
                  <a:pt x="144" y="273"/>
                  <a:pt x="143" y="274"/>
                  <a:pt x="142" y="275"/>
                </a:cubicBezTo>
                <a:close/>
                <a:moveTo>
                  <a:pt x="125" y="252"/>
                </a:moveTo>
                <a:cubicBezTo>
                  <a:pt x="117" y="252"/>
                  <a:pt x="111" y="258"/>
                  <a:pt x="111" y="265"/>
                </a:cubicBezTo>
                <a:cubicBezTo>
                  <a:pt x="111" y="266"/>
                  <a:pt x="111" y="266"/>
                  <a:pt x="112" y="267"/>
                </a:cubicBezTo>
                <a:cubicBezTo>
                  <a:pt x="110" y="267"/>
                  <a:pt x="109" y="268"/>
                  <a:pt x="108" y="269"/>
                </a:cubicBezTo>
                <a:cubicBezTo>
                  <a:pt x="108" y="268"/>
                  <a:pt x="108" y="266"/>
                  <a:pt x="108" y="265"/>
                </a:cubicBezTo>
                <a:cubicBezTo>
                  <a:pt x="108" y="261"/>
                  <a:pt x="109" y="256"/>
                  <a:pt x="113" y="253"/>
                </a:cubicBezTo>
                <a:cubicBezTo>
                  <a:pt x="116" y="250"/>
                  <a:pt x="120" y="248"/>
                  <a:pt x="125" y="248"/>
                </a:cubicBezTo>
                <a:cubicBezTo>
                  <a:pt x="130" y="248"/>
                  <a:pt x="134" y="250"/>
                  <a:pt x="137" y="253"/>
                </a:cubicBezTo>
                <a:cubicBezTo>
                  <a:pt x="140" y="256"/>
                  <a:pt x="142" y="261"/>
                  <a:pt x="142" y="265"/>
                </a:cubicBezTo>
                <a:cubicBezTo>
                  <a:pt x="142" y="266"/>
                  <a:pt x="142" y="268"/>
                  <a:pt x="142" y="269"/>
                </a:cubicBezTo>
                <a:cubicBezTo>
                  <a:pt x="140" y="268"/>
                  <a:pt x="139" y="267"/>
                  <a:pt x="138" y="267"/>
                </a:cubicBezTo>
                <a:cubicBezTo>
                  <a:pt x="138" y="266"/>
                  <a:pt x="138" y="266"/>
                  <a:pt x="138" y="265"/>
                </a:cubicBezTo>
                <a:cubicBezTo>
                  <a:pt x="138" y="258"/>
                  <a:pt x="132" y="252"/>
                  <a:pt x="125" y="252"/>
                </a:cubicBezTo>
                <a:close/>
                <a:moveTo>
                  <a:pt x="125" y="261"/>
                </a:moveTo>
                <a:cubicBezTo>
                  <a:pt x="123" y="261"/>
                  <a:pt x="121" y="262"/>
                  <a:pt x="121" y="264"/>
                </a:cubicBezTo>
                <a:cubicBezTo>
                  <a:pt x="120" y="264"/>
                  <a:pt x="118" y="264"/>
                  <a:pt x="117" y="265"/>
                </a:cubicBezTo>
                <a:cubicBezTo>
                  <a:pt x="118" y="261"/>
                  <a:pt x="121" y="258"/>
                  <a:pt x="125" y="258"/>
                </a:cubicBezTo>
                <a:cubicBezTo>
                  <a:pt x="129" y="258"/>
                  <a:pt x="132" y="261"/>
                  <a:pt x="132" y="265"/>
                </a:cubicBezTo>
                <a:cubicBezTo>
                  <a:pt x="131" y="265"/>
                  <a:pt x="130" y="264"/>
                  <a:pt x="129" y="264"/>
                </a:cubicBezTo>
                <a:cubicBezTo>
                  <a:pt x="128" y="262"/>
                  <a:pt x="127" y="261"/>
                  <a:pt x="125" y="261"/>
                </a:cubicBezTo>
                <a:close/>
                <a:moveTo>
                  <a:pt x="128" y="264"/>
                </a:moveTo>
                <a:cubicBezTo>
                  <a:pt x="127" y="264"/>
                  <a:pt x="126" y="264"/>
                  <a:pt x="125" y="264"/>
                </a:cubicBezTo>
                <a:cubicBezTo>
                  <a:pt x="124" y="264"/>
                  <a:pt x="123" y="264"/>
                  <a:pt x="122" y="264"/>
                </a:cubicBezTo>
                <a:cubicBezTo>
                  <a:pt x="122" y="263"/>
                  <a:pt x="123" y="262"/>
                  <a:pt x="125" y="262"/>
                </a:cubicBezTo>
                <a:cubicBezTo>
                  <a:pt x="126" y="262"/>
                  <a:pt x="127" y="263"/>
                  <a:pt x="128" y="264"/>
                </a:cubicBezTo>
                <a:close/>
                <a:moveTo>
                  <a:pt x="125" y="257"/>
                </a:moveTo>
                <a:cubicBezTo>
                  <a:pt x="120" y="257"/>
                  <a:pt x="116" y="260"/>
                  <a:pt x="116" y="265"/>
                </a:cubicBezTo>
                <a:cubicBezTo>
                  <a:pt x="115" y="265"/>
                  <a:pt x="114" y="266"/>
                  <a:pt x="112" y="266"/>
                </a:cubicBezTo>
                <a:cubicBezTo>
                  <a:pt x="112" y="266"/>
                  <a:pt x="112" y="266"/>
                  <a:pt x="112" y="265"/>
                </a:cubicBezTo>
                <a:cubicBezTo>
                  <a:pt x="112" y="262"/>
                  <a:pt x="114" y="259"/>
                  <a:pt x="116" y="257"/>
                </a:cubicBezTo>
                <a:cubicBezTo>
                  <a:pt x="118" y="254"/>
                  <a:pt x="121" y="253"/>
                  <a:pt x="125" y="253"/>
                </a:cubicBezTo>
                <a:cubicBezTo>
                  <a:pt x="128" y="253"/>
                  <a:pt x="131" y="254"/>
                  <a:pt x="133" y="257"/>
                </a:cubicBezTo>
                <a:cubicBezTo>
                  <a:pt x="136" y="259"/>
                  <a:pt x="137" y="262"/>
                  <a:pt x="137" y="265"/>
                </a:cubicBezTo>
                <a:cubicBezTo>
                  <a:pt x="137" y="266"/>
                  <a:pt x="137" y="266"/>
                  <a:pt x="137" y="266"/>
                </a:cubicBezTo>
                <a:cubicBezTo>
                  <a:pt x="136" y="266"/>
                  <a:pt x="135" y="265"/>
                  <a:pt x="133" y="265"/>
                </a:cubicBezTo>
                <a:cubicBezTo>
                  <a:pt x="133" y="260"/>
                  <a:pt x="129" y="257"/>
                  <a:pt x="125" y="257"/>
                </a:cubicBezTo>
                <a:close/>
                <a:moveTo>
                  <a:pt x="146" y="271"/>
                </a:moveTo>
                <a:cubicBezTo>
                  <a:pt x="146" y="271"/>
                  <a:pt x="145" y="271"/>
                  <a:pt x="145" y="271"/>
                </a:cubicBezTo>
                <a:cubicBezTo>
                  <a:pt x="144" y="271"/>
                  <a:pt x="143" y="270"/>
                  <a:pt x="143" y="269"/>
                </a:cubicBezTo>
                <a:cubicBezTo>
                  <a:pt x="143" y="268"/>
                  <a:pt x="143" y="267"/>
                  <a:pt x="143" y="265"/>
                </a:cubicBezTo>
                <a:cubicBezTo>
                  <a:pt x="143" y="255"/>
                  <a:pt x="135" y="247"/>
                  <a:pt x="125" y="247"/>
                </a:cubicBezTo>
                <a:cubicBezTo>
                  <a:pt x="115" y="247"/>
                  <a:pt x="107" y="255"/>
                  <a:pt x="107" y="265"/>
                </a:cubicBezTo>
                <a:cubicBezTo>
                  <a:pt x="107" y="267"/>
                  <a:pt x="107" y="268"/>
                  <a:pt x="107" y="269"/>
                </a:cubicBezTo>
                <a:cubicBezTo>
                  <a:pt x="106" y="270"/>
                  <a:pt x="105" y="270"/>
                  <a:pt x="104" y="271"/>
                </a:cubicBezTo>
                <a:cubicBezTo>
                  <a:pt x="104" y="271"/>
                  <a:pt x="104" y="271"/>
                  <a:pt x="104" y="271"/>
                </a:cubicBezTo>
                <a:cubicBezTo>
                  <a:pt x="103" y="269"/>
                  <a:pt x="103" y="267"/>
                  <a:pt x="103" y="265"/>
                </a:cubicBezTo>
                <a:cubicBezTo>
                  <a:pt x="103" y="259"/>
                  <a:pt x="106" y="254"/>
                  <a:pt x="109" y="250"/>
                </a:cubicBezTo>
                <a:cubicBezTo>
                  <a:pt x="113" y="246"/>
                  <a:pt x="119" y="244"/>
                  <a:pt x="125" y="244"/>
                </a:cubicBezTo>
                <a:cubicBezTo>
                  <a:pt x="131" y="244"/>
                  <a:pt x="136" y="246"/>
                  <a:pt x="140" y="250"/>
                </a:cubicBezTo>
                <a:cubicBezTo>
                  <a:pt x="144" y="254"/>
                  <a:pt x="146" y="259"/>
                  <a:pt x="146" y="265"/>
                </a:cubicBezTo>
                <a:cubicBezTo>
                  <a:pt x="146" y="267"/>
                  <a:pt x="146" y="269"/>
                  <a:pt x="146" y="271"/>
                </a:cubicBezTo>
                <a:close/>
                <a:moveTo>
                  <a:pt x="151" y="267"/>
                </a:moveTo>
                <a:cubicBezTo>
                  <a:pt x="150" y="268"/>
                  <a:pt x="148" y="269"/>
                  <a:pt x="147" y="270"/>
                </a:cubicBezTo>
                <a:cubicBezTo>
                  <a:pt x="147" y="268"/>
                  <a:pt x="147" y="267"/>
                  <a:pt x="147" y="265"/>
                </a:cubicBezTo>
                <a:cubicBezTo>
                  <a:pt x="147" y="253"/>
                  <a:pt x="137" y="243"/>
                  <a:pt x="125" y="243"/>
                </a:cubicBezTo>
                <a:cubicBezTo>
                  <a:pt x="112" y="243"/>
                  <a:pt x="102" y="253"/>
                  <a:pt x="102" y="265"/>
                </a:cubicBezTo>
                <a:cubicBezTo>
                  <a:pt x="102" y="267"/>
                  <a:pt x="102" y="269"/>
                  <a:pt x="103" y="270"/>
                </a:cubicBezTo>
                <a:cubicBezTo>
                  <a:pt x="101" y="269"/>
                  <a:pt x="100" y="268"/>
                  <a:pt x="98" y="267"/>
                </a:cubicBezTo>
                <a:cubicBezTo>
                  <a:pt x="98" y="267"/>
                  <a:pt x="98" y="266"/>
                  <a:pt x="98" y="265"/>
                </a:cubicBezTo>
                <a:cubicBezTo>
                  <a:pt x="98" y="258"/>
                  <a:pt x="101" y="251"/>
                  <a:pt x="106" y="247"/>
                </a:cubicBezTo>
                <a:cubicBezTo>
                  <a:pt x="111" y="242"/>
                  <a:pt x="117" y="239"/>
                  <a:pt x="125" y="239"/>
                </a:cubicBezTo>
                <a:cubicBezTo>
                  <a:pt x="132" y="239"/>
                  <a:pt x="139" y="242"/>
                  <a:pt x="144" y="247"/>
                </a:cubicBezTo>
                <a:cubicBezTo>
                  <a:pt x="148" y="251"/>
                  <a:pt x="151" y="258"/>
                  <a:pt x="151" y="265"/>
                </a:cubicBezTo>
                <a:cubicBezTo>
                  <a:pt x="151" y="266"/>
                  <a:pt x="151" y="267"/>
                  <a:pt x="151" y="267"/>
                </a:cubicBezTo>
                <a:close/>
                <a:moveTo>
                  <a:pt x="147" y="243"/>
                </a:moveTo>
                <a:cubicBezTo>
                  <a:pt x="153" y="249"/>
                  <a:pt x="156" y="257"/>
                  <a:pt x="156" y="265"/>
                </a:cubicBezTo>
                <a:cubicBezTo>
                  <a:pt x="155" y="266"/>
                  <a:pt x="153" y="266"/>
                  <a:pt x="152" y="267"/>
                </a:cubicBezTo>
                <a:cubicBezTo>
                  <a:pt x="152" y="266"/>
                  <a:pt x="152" y="266"/>
                  <a:pt x="152" y="265"/>
                </a:cubicBezTo>
                <a:cubicBezTo>
                  <a:pt x="152" y="250"/>
                  <a:pt x="140" y="238"/>
                  <a:pt x="125" y="238"/>
                </a:cubicBezTo>
                <a:cubicBezTo>
                  <a:pt x="110" y="238"/>
                  <a:pt x="97" y="250"/>
                  <a:pt x="97" y="265"/>
                </a:cubicBezTo>
                <a:cubicBezTo>
                  <a:pt x="97" y="266"/>
                  <a:pt x="97" y="266"/>
                  <a:pt x="97" y="267"/>
                </a:cubicBezTo>
                <a:cubicBezTo>
                  <a:pt x="96" y="266"/>
                  <a:pt x="95" y="266"/>
                  <a:pt x="93" y="265"/>
                </a:cubicBezTo>
                <a:cubicBezTo>
                  <a:pt x="93" y="265"/>
                  <a:pt x="93" y="265"/>
                  <a:pt x="93" y="265"/>
                </a:cubicBezTo>
                <a:cubicBezTo>
                  <a:pt x="93" y="257"/>
                  <a:pt x="97" y="249"/>
                  <a:pt x="103" y="243"/>
                </a:cubicBezTo>
                <a:cubicBezTo>
                  <a:pt x="108" y="237"/>
                  <a:pt x="116" y="234"/>
                  <a:pt x="125" y="234"/>
                </a:cubicBezTo>
                <a:cubicBezTo>
                  <a:pt x="133" y="234"/>
                  <a:pt x="141" y="237"/>
                  <a:pt x="147" y="243"/>
                </a:cubicBezTo>
                <a:close/>
                <a:moveTo>
                  <a:pt x="125" y="230"/>
                </a:moveTo>
                <a:cubicBezTo>
                  <a:pt x="123" y="230"/>
                  <a:pt x="121" y="232"/>
                  <a:pt x="121" y="233"/>
                </a:cubicBezTo>
                <a:cubicBezTo>
                  <a:pt x="120" y="233"/>
                  <a:pt x="118" y="234"/>
                  <a:pt x="117" y="234"/>
                </a:cubicBezTo>
                <a:cubicBezTo>
                  <a:pt x="118" y="230"/>
                  <a:pt x="121" y="227"/>
                  <a:pt x="125" y="227"/>
                </a:cubicBezTo>
                <a:cubicBezTo>
                  <a:pt x="129" y="227"/>
                  <a:pt x="132" y="230"/>
                  <a:pt x="132" y="234"/>
                </a:cubicBezTo>
                <a:cubicBezTo>
                  <a:pt x="131" y="234"/>
                  <a:pt x="130" y="233"/>
                  <a:pt x="129" y="233"/>
                </a:cubicBezTo>
                <a:cubicBezTo>
                  <a:pt x="128" y="232"/>
                  <a:pt x="127" y="230"/>
                  <a:pt x="125" y="230"/>
                </a:cubicBezTo>
                <a:close/>
                <a:moveTo>
                  <a:pt x="128" y="233"/>
                </a:moveTo>
                <a:cubicBezTo>
                  <a:pt x="127" y="233"/>
                  <a:pt x="126" y="233"/>
                  <a:pt x="125" y="233"/>
                </a:cubicBezTo>
                <a:cubicBezTo>
                  <a:pt x="124" y="233"/>
                  <a:pt x="123" y="233"/>
                  <a:pt x="122" y="233"/>
                </a:cubicBezTo>
                <a:cubicBezTo>
                  <a:pt x="122" y="232"/>
                  <a:pt x="123" y="231"/>
                  <a:pt x="125" y="231"/>
                </a:cubicBezTo>
                <a:cubicBezTo>
                  <a:pt x="126" y="231"/>
                  <a:pt x="127" y="232"/>
                  <a:pt x="128" y="233"/>
                </a:cubicBezTo>
                <a:close/>
                <a:moveTo>
                  <a:pt x="125" y="226"/>
                </a:moveTo>
                <a:cubicBezTo>
                  <a:pt x="120" y="226"/>
                  <a:pt x="116" y="230"/>
                  <a:pt x="116" y="234"/>
                </a:cubicBezTo>
                <a:cubicBezTo>
                  <a:pt x="116" y="234"/>
                  <a:pt x="116" y="234"/>
                  <a:pt x="116" y="234"/>
                </a:cubicBezTo>
                <a:cubicBezTo>
                  <a:pt x="116" y="232"/>
                  <a:pt x="116" y="229"/>
                  <a:pt x="115" y="227"/>
                </a:cubicBezTo>
                <a:cubicBezTo>
                  <a:pt x="115" y="227"/>
                  <a:pt x="116" y="226"/>
                  <a:pt x="116" y="226"/>
                </a:cubicBezTo>
                <a:cubicBezTo>
                  <a:pt x="118" y="224"/>
                  <a:pt x="121" y="222"/>
                  <a:pt x="125" y="222"/>
                </a:cubicBezTo>
                <a:cubicBezTo>
                  <a:pt x="128" y="222"/>
                  <a:pt x="131" y="224"/>
                  <a:pt x="133" y="226"/>
                </a:cubicBezTo>
                <a:cubicBezTo>
                  <a:pt x="134" y="226"/>
                  <a:pt x="134" y="227"/>
                  <a:pt x="134" y="227"/>
                </a:cubicBezTo>
                <a:cubicBezTo>
                  <a:pt x="134" y="229"/>
                  <a:pt x="133" y="232"/>
                  <a:pt x="133" y="234"/>
                </a:cubicBezTo>
                <a:cubicBezTo>
                  <a:pt x="133" y="234"/>
                  <a:pt x="133" y="234"/>
                  <a:pt x="133" y="234"/>
                </a:cubicBezTo>
                <a:cubicBezTo>
                  <a:pt x="133" y="230"/>
                  <a:pt x="129" y="226"/>
                  <a:pt x="125" y="226"/>
                </a:cubicBezTo>
                <a:close/>
                <a:moveTo>
                  <a:pt x="135" y="226"/>
                </a:moveTo>
                <a:cubicBezTo>
                  <a:pt x="132" y="223"/>
                  <a:pt x="129" y="221"/>
                  <a:pt x="125" y="221"/>
                </a:cubicBezTo>
                <a:cubicBezTo>
                  <a:pt x="121" y="221"/>
                  <a:pt x="117" y="223"/>
                  <a:pt x="115" y="226"/>
                </a:cubicBezTo>
                <a:cubicBezTo>
                  <a:pt x="114" y="224"/>
                  <a:pt x="114" y="223"/>
                  <a:pt x="113" y="222"/>
                </a:cubicBezTo>
                <a:cubicBezTo>
                  <a:pt x="116" y="219"/>
                  <a:pt x="120" y="217"/>
                  <a:pt x="125" y="217"/>
                </a:cubicBezTo>
                <a:cubicBezTo>
                  <a:pt x="129" y="217"/>
                  <a:pt x="133" y="219"/>
                  <a:pt x="136" y="222"/>
                </a:cubicBezTo>
                <a:cubicBezTo>
                  <a:pt x="136" y="223"/>
                  <a:pt x="135" y="224"/>
                  <a:pt x="135" y="226"/>
                </a:cubicBezTo>
                <a:close/>
                <a:moveTo>
                  <a:pt x="137" y="221"/>
                </a:moveTo>
                <a:cubicBezTo>
                  <a:pt x="133" y="218"/>
                  <a:pt x="129" y="216"/>
                  <a:pt x="125" y="216"/>
                </a:cubicBezTo>
                <a:cubicBezTo>
                  <a:pt x="120" y="216"/>
                  <a:pt x="116" y="218"/>
                  <a:pt x="113" y="221"/>
                </a:cubicBezTo>
                <a:cubicBezTo>
                  <a:pt x="112" y="220"/>
                  <a:pt x="112" y="219"/>
                  <a:pt x="111" y="218"/>
                </a:cubicBezTo>
                <a:cubicBezTo>
                  <a:pt x="115" y="215"/>
                  <a:pt x="120" y="213"/>
                  <a:pt x="125" y="213"/>
                </a:cubicBezTo>
                <a:cubicBezTo>
                  <a:pt x="130" y="213"/>
                  <a:pt x="134" y="215"/>
                  <a:pt x="138" y="218"/>
                </a:cubicBezTo>
                <a:cubicBezTo>
                  <a:pt x="138" y="219"/>
                  <a:pt x="137" y="220"/>
                  <a:pt x="137" y="221"/>
                </a:cubicBezTo>
                <a:close/>
                <a:moveTo>
                  <a:pt x="139" y="217"/>
                </a:moveTo>
                <a:cubicBezTo>
                  <a:pt x="135" y="214"/>
                  <a:pt x="130" y="212"/>
                  <a:pt x="125" y="212"/>
                </a:cubicBezTo>
                <a:cubicBezTo>
                  <a:pt x="119" y="212"/>
                  <a:pt x="115" y="214"/>
                  <a:pt x="111" y="217"/>
                </a:cubicBezTo>
                <a:cubicBezTo>
                  <a:pt x="110" y="216"/>
                  <a:pt x="109" y="215"/>
                  <a:pt x="108" y="214"/>
                </a:cubicBezTo>
                <a:cubicBezTo>
                  <a:pt x="113" y="210"/>
                  <a:pt x="119" y="208"/>
                  <a:pt x="125" y="208"/>
                </a:cubicBezTo>
                <a:cubicBezTo>
                  <a:pt x="131" y="208"/>
                  <a:pt x="137" y="210"/>
                  <a:pt x="141" y="214"/>
                </a:cubicBezTo>
                <a:cubicBezTo>
                  <a:pt x="140" y="215"/>
                  <a:pt x="139" y="216"/>
                  <a:pt x="139" y="217"/>
                </a:cubicBezTo>
                <a:close/>
                <a:moveTo>
                  <a:pt x="142" y="213"/>
                </a:moveTo>
                <a:cubicBezTo>
                  <a:pt x="137" y="209"/>
                  <a:pt x="131" y="207"/>
                  <a:pt x="125" y="207"/>
                </a:cubicBezTo>
                <a:cubicBezTo>
                  <a:pt x="118" y="207"/>
                  <a:pt x="112" y="209"/>
                  <a:pt x="108" y="213"/>
                </a:cubicBezTo>
                <a:cubicBezTo>
                  <a:pt x="107" y="212"/>
                  <a:pt x="106" y="211"/>
                  <a:pt x="105" y="210"/>
                </a:cubicBezTo>
                <a:cubicBezTo>
                  <a:pt x="110" y="206"/>
                  <a:pt x="117" y="203"/>
                  <a:pt x="125" y="203"/>
                </a:cubicBezTo>
                <a:cubicBezTo>
                  <a:pt x="132" y="203"/>
                  <a:pt x="139" y="206"/>
                  <a:pt x="144" y="210"/>
                </a:cubicBezTo>
                <a:cubicBezTo>
                  <a:pt x="144" y="211"/>
                  <a:pt x="143" y="212"/>
                  <a:pt x="142" y="213"/>
                </a:cubicBezTo>
                <a:close/>
                <a:moveTo>
                  <a:pt x="125" y="190"/>
                </a:moveTo>
                <a:cubicBezTo>
                  <a:pt x="117" y="190"/>
                  <a:pt x="111" y="196"/>
                  <a:pt x="111" y="204"/>
                </a:cubicBezTo>
                <a:cubicBezTo>
                  <a:pt x="111" y="204"/>
                  <a:pt x="111" y="205"/>
                  <a:pt x="112" y="205"/>
                </a:cubicBezTo>
                <a:cubicBezTo>
                  <a:pt x="110" y="206"/>
                  <a:pt x="109" y="206"/>
                  <a:pt x="108" y="207"/>
                </a:cubicBezTo>
                <a:cubicBezTo>
                  <a:pt x="108" y="206"/>
                  <a:pt x="108" y="205"/>
                  <a:pt x="108" y="204"/>
                </a:cubicBezTo>
                <a:cubicBezTo>
                  <a:pt x="108" y="199"/>
                  <a:pt x="109" y="195"/>
                  <a:pt x="113" y="191"/>
                </a:cubicBezTo>
                <a:cubicBezTo>
                  <a:pt x="116" y="188"/>
                  <a:pt x="120" y="186"/>
                  <a:pt x="125" y="186"/>
                </a:cubicBezTo>
                <a:cubicBezTo>
                  <a:pt x="130" y="186"/>
                  <a:pt x="134" y="188"/>
                  <a:pt x="137" y="191"/>
                </a:cubicBezTo>
                <a:cubicBezTo>
                  <a:pt x="140" y="195"/>
                  <a:pt x="142" y="199"/>
                  <a:pt x="142" y="204"/>
                </a:cubicBezTo>
                <a:cubicBezTo>
                  <a:pt x="142" y="205"/>
                  <a:pt x="142" y="206"/>
                  <a:pt x="142" y="207"/>
                </a:cubicBezTo>
                <a:cubicBezTo>
                  <a:pt x="140" y="206"/>
                  <a:pt x="139" y="206"/>
                  <a:pt x="138" y="205"/>
                </a:cubicBezTo>
                <a:cubicBezTo>
                  <a:pt x="138" y="205"/>
                  <a:pt x="138" y="204"/>
                  <a:pt x="138" y="204"/>
                </a:cubicBezTo>
                <a:cubicBezTo>
                  <a:pt x="138" y="196"/>
                  <a:pt x="132" y="190"/>
                  <a:pt x="125" y="190"/>
                </a:cubicBezTo>
                <a:close/>
                <a:moveTo>
                  <a:pt x="125" y="199"/>
                </a:moveTo>
                <a:cubicBezTo>
                  <a:pt x="123" y="199"/>
                  <a:pt x="121" y="201"/>
                  <a:pt x="121" y="202"/>
                </a:cubicBezTo>
                <a:cubicBezTo>
                  <a:pt x="120" y="203"/>
                  <a:pt x="118" y="203"/>
                  <a:pt x="117" y="203"/>
                </a:cubicBezTo>
                <a:cubicBezTo>
                  <a:pt x="118" y="199"/>
                  <a:pt x="121" y="196"/>
                  <a:pt x="125" y="196"/>
                </a:cubicBezTo>
                <a:cubicBezTo>
                  <a:pt x="129" y="196"/>
                  <a:pt x="132" y="199"/>
                  <a:pt x="132" y="203"/>
                </a:cubicBezTo>
                <a:cubicBezTo>
                  <a:pt x="131" y="203"/>
                  <a:pt x="130" y="203"/>
                  <a:pt x="129" y="202"/>
                </a:cubicBezTo>
                <a:cubicBezTo>
                  <a:pt x="128" y="201"/>
                  <a:pt x="127" y="199"/>
                  <a:pt x="125" y="199"/>
                </a:cubicBezTo>
                <a:close/>
                <a:moveTo>
                  <a:pt x="128" y="202"/>
                </a:moveTo>
                <a:cubicBezTo>
                  <a:pt x="127" y="202"/>
                  <a:pt x="126" y="202"/>
                  <a:pt x="125" y="202"/>
                </a:cubicBezTo>
                <a:cubicBezTo>
                  <a:pt x="124" y="202"/>
                  <a:pt x="123" y="202"/>
                  <a:pt x="122" y="202"/>
                </a:cubicBezTo>
                <a:cubicBezTo>
                  <a:pt x="122" y="201"/>
                  <a:pt x="123" y="200"/>
                  <a:pt x="125" y="200"/>
                </a:cubicBezTo>
                <a:cubicBezTo>
                  <a:pt x="126" y="200"/>
                  <a:pt x="127" y="201"/>
                  <a:pt x="128" y="202"/>
                </a:cubicBezTo>
                <a:close/>
                <a:moveTo>
                  <a:pt x="125" y="195"/>
                </a:moveTo>
                <a:cubicBezTo>
                  <a:pt x="120" y="195"/>
                  <a:pt x="116" y="199"/>
                  <a:pt x="116" y="203"/>
                </a:cubicBezTo>
                <a:cubicBezTo>
                  <a:pt x="115" y="204"/>
                  <a:pt x="114" y="204"/>
                  <a:pt x="112" y="205"/>
                </a:cubicBezTo>
                <a:cubicBezTo>
                  <a:pt x="112" y="204"/>
                  <a:pt x="112" y="204"/>
                  <a:pt x="112" y="204"/>
                </a:cubicBezTo>
                <a:cubicBezTo>
                  <a:pt x="112" y="200"/>
                  <a:pt x="114" y="197"/>
                  <a:pt x="116" y="195"/>
                </a:cubicBezTo>
                <a:cubicBezTo>
                  <a:pt x="118" y="193"/>
                  <a:pt x="121" y="191"/>
                  <a:pt x="125" y="191"/>
                </a:cubicBezTo>
                <a:cubicBezTo>
                  <a:pt x="128" y="191"/>
                  <a:pt x="131" y="193"/>
                  <a:pt x="133" y="195"/>
                </a:cubicBezTo>
                <a:cubicBezTo>
                  <a:pt x="136" y="197"/>
                  <a:pt x="137" y="200"/>
                  <a:pt x="137" y="204"/>
                </a:cubicBezTo>
                <a:cubicBezTo>
                  <a:pt x="137" y="204"/>
                  <a:pt x="137" y="204"/>
                  <a:pt x="137" y="205"/>
                </a:cubicBezTo>
                <a:cubicBezTo>
                  <a:pt x="136" y="204"/>
                  <a:pt x="135" y="204"/>
                  <a:pt x="133" y="203"/>
                </a:cubicBezTo>
                <a:cubicBezTo>
                  <a:pt x="133" y="199"/>
                  <a:pt x="129" y="195"/>
                  <a:pt x="125" y="195"/>
                </a:cubicBezTo>
                <a:close/>
                <a:moveTo>
                  <a:pt x="146" y="209"/>
                </a:moveTo>
                <a:cubicBezTo>
                  <a:pt x="146" y="209"/>
                  <a:pt x="145" y="209"/>
                  <a:pt x="145" y="210"/>
                </a:cubicBezTo>
                <a:cubicBezTo>
                  <a:pt x="144" y="209"/>
                  <a:pt x="143" y="208"/>
                  <a:pt x="143" y="208"/>
                </a:cubicBezTo>
                <a:cubicBezTo>
                  <a:pt x="143" y="206"/>
                  <a:pt x="143" y="205"/>
                  <a:pt x="143" y="204"/>
                </a:cubicBezTo>
                <a:cubicBezTo>
                  <a:pt x="143" y="194"/>
                  <a:pt x="135" y="185"/>
                  <a:pt x="125" y="185"/>
                </a:cubicBezTo>
                <a:cubicBezTo>
                  <a:pt x="115" y="185"/>
                  <a:pt x="107" y="194"/>
                  <a:pt x="107" y="204"/>
                </a:cubicBezTo>
                <a:cubicBezTo>
                  <a:pt x="107" y="205"/>
                  <a:pt x="107" y="206"/>
                  <a:pt x="107" y="207"/>
                </a:cubicBezTo>
                <a:cubicBezTo>
                  <a:pt x="106" y="208"/>
                  <a:pt x="105" y="209"/>
                  <a:pt x="104" y="210"/>
                </a:cubicBezTo>
                <a:cubicBezTo>
                  <a:pt x="104" y="209"/>
                  <a:pt x="104" y="209"/>
                  <a:pt x="104" y="209"/>
                </a:cubicBezTo>
                <a:cubicBezTo>
                  <a:pt x="103" y="208"/>
                  <a:pt x="103" y="206"/>
                  <a:pt x="103" y="204"/>
                </a:cubicBezTo>
                <a:cubicBezTo>
                  <a:pt x="103" y="198"/>
                  <a:pt x="106" y="192"/>
                  <a:pt x="109" y="188"/>
                </a:cubicBezTo>
                <a:cubicBezTo>
                  <a:pt x="113" y="184"/>
                  <a:pt x="119" y="182"/>
                  <a:pt x="125" y="182"/>
                </a:cubicBezTo>
                <a:cubicBezTo>
                  <a:pt x="131" y="182"/>
                  <a:pt x="136" y="184"/>
                  <a:pt x="140" y="188"/>
                </a:cubicBezTo>
                <a:cubicBezTo>
                  <a:pt x="144" y="192"/>
                  <a:pt x="146" y="198"/>
                  <a:pt x="146" y="204"/>
                </a:cubicBezTo>
                <a:cubicBezTo>
                  <a:pt x="146" y="206"/>
                  <a:pt x="146" y="207"/>
                  <a:pt x="146" y="209"/>
                </a:cubicBezTo>
                <a:close/>
                <a:moveTo>
                  <a:pt x="151" y="206"/>
                </a:moveTo>
                <a:cubicBezTo>
                  <a:pt x="150" y="206"/>
                  <a:pt x="148" y="207"/>
                  <a:pt x="147" y="208"/>
                </a:cubicBezTo>
                <a:cubicBezTo>
                  <a:pt x="147" y="207"/>
                  <a:pt x="147" y="205"/>
                  <a:pt x="147" y="204"/>
                </a:cubicBezTo>
                <a:cubicBezTo>
                  <a:pt x="147" y="191"/>
                  <a:pt x="137" y="181"/>
                  <a:pt x="125" y="181"/>
                </a:cubicBezTo>
                <a:cubicBezTo>
                  <a:pt x="112" y="181"/>
                  <a:pt x="102" y="191"/>
                  <a:pt x="102" y="204"/>
                </a:cubicBezTo>
                <a:cubicBezTo>
                  <a:pt x="102" y="205"/>
                  <a:pt x="102" y="207"/>
                  <a:pt x="103" y="208"/>
                </a:cubicBezTo>
                <a:cubicBezTo>
                  <a:pt x="101" y="207"/>
                  <a:pt x="100" y="206"/>
                  <a:pt x="98" y="206"/>
                </a:cubicBezTo>
                <a:cubicBezTo>
                  <a:pt x="98" y="205"/>
                  <a:pt x="98" y="204"/>
                  <a:pt x="98" y="204"/>
                </a:cubicBezTo>
                <a:cubicBezTo>
                  <a:pt x="98" y="196"/>
                  <a:pt x="101" y="190"/>
                  <a:pt x="106" y="185"/>
                </a:cubicBezTo>
                <a:cubicBezTo>
                  <a:pt x="111" y="180"/>
                  <a:pt x="117" y="177"/>
                  <a:pt x="125" y="177"/>
                </a:cubicBezTo>
                <a:cubicBezTo>
                  <a:pt x="132" y="177"/>
                  <a:pt x="139" y="180"/>
                  <a:pt x="144" y="185"/>
                </a:cubicBezTo>
                <a:cubicBezTo>
                  <a:pt x="148" y="190"/>
                  <a:pt x="151" y="196"/>
                  <a:pt x="151" y="204"/>
                </a:cubicBezTo>
                <a:cubicBezTo>
                  <a:pt x="151" y="204"/>
                  <a:pt x="151" y="205"/>
                  <a:pt x="151" y="206"/>
                </a:cubicBezTo>
                <a:close/>
                <a:moveTo>
                  <a:pt x="147" y="181"/>
                </a:moveTo>
                <a:cubicBezTo>
                  <a:pt x="153" y="187"/>
                  <a:pt x="156" y="195"/>
                  <a:pt x="156" y="204"/>
                </a:cubicBezTo>
                <a:cubicBezTo>
                  <a:pt x="155" y="204"/>
                  <a:pt x="153" y="205"/>
                  <a:pt x="152" y="205"/>
                </a:cubicBezTo>
                <a:cubicBezTo>
                  <a:pt x="152" y="205"/>
                  <a:pt x="152" y="204"/>
                  <a:pt x="152" y="204"/>
                </a:cubicBezTo>
                <a:cubicBezTo>
                  <a:pt x="152" y="188"/>
                  <a:pt x="140" y="176"/>
                  <a:pt x="125" y="176"/>
                </a:cubicBezTo>
                <a:cubicBezTo>
                  <a:pt x="110" y="176"/>
                  <a:pt x="97" y="188"/>
                  <a:pt x="97" y="204"/>
                </a:cubicBezTo>
                <a:cubicBezTo>
                  <a:pt x="97" y="204"/>
                  <a:pt x="97" y="205"/>
                  <a:pt x="97" y="205"/>
                </a:cubicBezTo>
                <a:cubicBezTo>
                  <a:pt x="96" y="205"/>
                  <a:pt x="95" y="204"/>
                  <a:pt x="93" y="204"/>
                </a:cubicBezTo>
                <a:cubicBezTo>
                  <a:pt x="93" y="204"/>
                  <a:pt x="93" y="204"/>
                  <a:pt x="93" y="204"/>
                </a:cubicBezTo>
                <a:cubicBezTo>
                  <a:pt x="93" y="195"/>
                  <a:pt x="97" y="187"/>
                  <a:pt x="103" y="181"/>
                </a:cubicBezTo>
                <a:cubicBezTo>
                  <a:pt x="108" y="176"/>
                  <a:pt x="116" y="172"/>
                  <a:pt x="125" y="172"/>
                </a:cubicBezTo>
                <a:cubicBezTo>
                  <a:pt x="133" y="172"/>
                  <a:pt x="141" y="176"/>
                  <a:pt x="147" y="181"/>
                </a:cubicBezTo>
                <a:close/>
                <a:moveTo>
                  <a:pt x="125" y="169"/>
                </a:moveTo>
                <a:cubicBezTo>
                  <a:pt x="123" y="169"/>
                  <a:pt x="121" y="170"/>
                  <a:pt x="121" y="172"/>
                </a:cubicBezTo>
                <a:cubicBezTo>
                  <a:pt x="120" y="172"/>
                  <a:pt x="118" y="172"/>
                  <a:pt x="117" y="172"/>
                </a:cubicBezTo>
                <a:cubicBezTo>
                  <a:pt x="118" y="168"/>
                  <a:pt x="121" y="165"/>
                  <a:pt x="125" y="165"/>
                </a:cubicBezTo>
                <a:cubicBezTo>
                  <a:pt x="129" y="165"/>
                  <a:pt x="132" y="168"/>
                  <a:pt x="132" y="172"/>
                </a:cubicBezTo>
                <a:cubicBezTo>
                  <a:pt x="131" y="172"/>
                  <a:pt x="130" y="172"/>
                  <a:pt x="129" y="172"/>
                </a:cubicBezTo>
                <a:cubicBezTo>
                  <a:pt x="128" y="170"/>
                  <a:pt x="127" y="169"/>
                  <a:pt x="125" y="169"/>
                </a:cubicBezTo>
                <a:close/>
                <a:moveTo>
                  <a:pt x="128" y="171"/>
                </a:moveTo>
                <a:cubicBezTo>
                  <a:pt x="127" y="171"/>
                  <a:pt x="126" y="171"/>
                  <a:pt x="125" y="171"/>
                </a:cubicBezTo>
                <a:cubicBezTo>
                  <a:pt x="124" y="171"/>
                  <a:pt x="123" y="171"/>
                  <a:pt x="122" y="171"/>
                </a:cubicBezTo>
                <a:cubicBezTo>
                  <a:pt x="122" y="170"/>
                  <a:pt x="123" y="170"/>
                  <a:pt x="125" y="170"/>
                </a:cubicBezTo>
                <a:cubicBezTo>
                  <a:pt x="126" y="170"/>
                  <a:pt x="127" y="170"/>
                  <a:pt x="128" y="171"/>
                </a:cubicBezTo>
                <a:close/>
                <a:moveTo>
                  <a:pt x="125" y="164"/>
                </a:moveTo>
                <a:cubicBezTo>
                  <a:pt x="120" y="164"/>
                  <a:pt x="116" y="168"/>
                  <a:pt x="116" y="172"/>
                </a:cubicBezTo>
                <a:cubicBezTo>
                  <a:pt x="116" y="172"/>
                  <a:pt x="116" y="172"/>
                  <a:pt x="116" y="173"/>
                </a:cubicBezTo>
                <a:cubicBezTo>
                  <a:pt x="116" y="170"/>
                  <a:pt x="116" y="168"/>
                  <a:pt x="115" y="165"/>
                </a:cubicBezTo>
                <a:cubicBezTo>
                  <a:pt x="115" y="165"/>
                  <a:pt x="116" y="164"/>
                  <a:pt x="116" y="164"/>
                </a:cubicBezTo>
                <a:cubicBezTo>
                  <a:pt x="118" y="162"/>
                  <a:pt x="121" y="161"/>
                  <a:pt x="125" y="161"/>
                </a:cubicBezTo>
                <a:cubicBezTo>
                  <a:pt x="128" y="161"/>
                  <a:pt x="131" y="162"/>
                  <a:pt x="133" y="164"/>
                </a:cubicBezTo>
                <a:cubicBezTo>
                  <a:pt x="134" y="164"/>
                  <a:pt x="134" y="165"/>
                  <a:pt x="134" y="165"/>
                </a:cubicBezTo>
                <a:cubicBezTo>
                  <a:pt x="134" y="168"/>
                  <a:pt x="133" y="170"/>
                  <a:pt x="133" y="172"/>
                </a:cubicBezTo>
                <a:cubicBezTo>
                  <a:pt x="133" y="172"/>
                  <a:pt x="133" y="172"/>
                  <a:pt x="133" y="172"/>
                </a:cubicBezTo>
                <a:cubicBezTo>
                  <a:pt x="133" y="168"/>
                  <a:pt x="129" y="164"/>
                  <a:pt x="125" y="164"/>
                </a:cubicBezTo>
                <a:close/>
                <a:moveTo>
                  <a:pt x="135" y="164"/>
                </a:moveTo>
                <a:cubicBezTo>
                  <a:pt x="132" y="161"/>
                  <a:pt x="129" y="160"/>
                  <a:pt x="125" y="160"/>
                </a:cubicBezTo>
                <a:cubicBezTo>
                  <a:pt x="121" y="160"/>
                  <a:pt x="117" y="161"/>
                  <a:pt x="115" y="164"/>
                </a:cubicBezTo>
                <a:cubicBezTo>
                  <a:pt x="114" y="163"/>
                  <a:pt x="114" y="161"/>
                  <a:pt x="113" y="160"/>
                </a:cubicBezTo>
                <a:cubicBezTo>
                  <a:pt x="116" y="157"/>
                  <a:pt x="120" y="156"/>
                  <a:pt x="125" y="156"/>
                </a:cubicBezTo>
                <a:cubicBezTo>
                  <a:pt x="129" y="156"/>
                  <a:pt x="133" y="157"/>
                  <a:pt x="136" y="160"/>
                </a:cubicBezTo>
                <a:cubicBezTo>
                  <a:pt x="136" y="161"/>
                  <a:pt x="135" y="163"/>
                  <a:pt x="135" y="164"/>
                </a:cubicBezTo>
                <a:close/>
                <a:moveTo>
                  <a:pt x="137" y="159"/>
                </a:moveTo>
                <a:cubicBezTo>
                  <a:pt x="133" y="156"/>
                  <a:pt x="129" y="155"/>
                  <a:pt x="125" y="155"/>
                </a:cubicBezTo>
                <a:cubicBezTo>
                  <a:pt x="120" y="155"/>
                  <a:pt x="116" y="156"/>
                  <a:pt x="113" y="159"/>
                </a:cubicBezTo>
                <a:cubicBezTo>
                  <a:pt x="112" y="158"/>
                  <a:pt x="112" y="157"/>
                  <a:pt x="111" y="156"/>
                </a:cubicBezTo>
                <a:cubicBezTo>
                  <a:pt x="115" y="153"/>
                  <a:pt x="120" y="151"/>
                  <a:pt x="125" y="151"/>
                </a:cubicBezTo>
                <a:cubicBezTo>
                  <a:pt x="130" y="151"/>
                  <a:pt x="134" y="153"/>
                  <a:pt x="138" y="156"/>
                </a:cubicBezTo>
                <a:cubicBezTo>
                  <a:pt x="138" y="157"/>
                  <a:pt x="137" y="158"/>
                  <a:pt x="137" y="159"/>
                </a:cubicBezTo>
                <a:close/>
                <a:moveTo>
                  <a:pt x="139" y="155"/>
                </a:moveTo>
                <a:cubicBezTo>
                  <a:pt x="135" y="152"/>
                  <a:pt x="130" y="150"/>
                  <a:pt x="125" y="150"/>
                </a:cubicBezTo>
                <a:cubicBezTo>
                  <a:pt x="119" y="150"/>
                  <a:pt x="115" y="152"/>
                  <a:pt x="111" y="155"/>
                </a:cubicBezTo>
                <a:cubicBezTo>
                  <a:pt x="110" y="154"/>
                  <a:pt x="109" y="153"/>
                  <a:pt x="108" y="152"/>
                </a:cubicBezTo>
                <a:cubicBezTo>
                  <a:pt x="113" y="148"/>
                  <a:pt x="119" y="146"/>
                  <a:pt x="125" y="146"/>
                </a:cubicBezTo>
                <a:cubicBezTo>
                  <a:pt x="131" y="146"/>
                  <a:pt x="137" y="148"/>
                  <a:pt x="141" y="152"/>
                </a:cubicBezTo>
                <a:cubicBezTo>
                  <a:pt x="140" y="153"/>
                  <a:pt x="139" y="154"/>
                  <a:pt x="139" y="155"/>
                </a:cubicBezTo>
                <a:close/>
                <a:moveTo>
                  <a:pt x="142" y="151"/>
                </a:moveTo>
                <a:cubicBezTo>
                  <a:pt x="137" y="148"/>
                  <a:pt x="131" y="145"/>
                  <a:pt x="125" y="145"/>
                </a:cubicBezTo>
                <a:cubicBezTo>
                  <a:pt x="118" y="145"/>
                  <a:pt x="112" y="148"/>
                  <a:pt x="108" y="151"/>
                </a:cubicBezTo>
                <a:cubicBezTo>
                  <a:pt x="107" y="150"/>
                  <a:pt x="106" y="149"/>
                  <a:pt x="105" y="149"/>
                </a:cubicBezTo>
                <a:cubicBezTo>
                  <a:pt x="110" y="144"/>
                  <a:pt x="117" y="141"/>
                  <a:pt x="125" y="141"/>
                </a:cubicBezTo>
                <a:cubicBezTo>
                  <a:pt x="132" y="141"/>
                  <a:pt x="139" y="144"/>
                  <a:pt x="144" y="149"/>
                </a:cubicBezTo>
                <a:cubicBezTo>
                  <a:pt x="144" y="149"/>
                  <a:pt x="143" y="150"/>
                  <a:pt x="142" y="151"/>
                </a:cubicBezTo>
                <a:close/>
                <a:moveTo>
                  <a:pt x="125" y="129"/>
                </a:moveTo>
                <a:cubicBezTo>
                  <a:pt x="117" y="129"/>
                  <a:pt x="111" y="135"/>
                  <a:pt x="111" y="142"/>
                </a:cubicBezTo>
                <a:cubicBezTo>
                  <a:pt x="111" y="143"/>
                  <a:pt x="111" y="143"/>
                  <a:pt x="112" y="143"/>
                </a:cubicBezTo>
                <a:cubicBezTo>
                  <a:pt x="110" y="144"/>
                  <a:pt x="109" y="145"/>
                  <a:pt x="108" y="145"/>
                </a:cubicBezTo>
                <a:cubicBezTo>
                  <a:pt x="108" y="144"/>
                  <a:pt x="108" y="143"/>
                  <a:pt x="108" y="142"/>
                </a:cubicBezTo>
                <a:cubicBezTo>
                  <a:pt x="108" y="137"/>
                  <a:pt x="109" y="133"/>
                  <a:pt x="113" y="130"/>
                </a:cubicBezTo>
                <a:cubicBezTo>
                  <a:pt x="116" y="127"/>
                  <a:pt x="120" y="125"/>
                  <a:pt x="125" y="125"/>
                </a:cubicBezTo>
                <a:cubicBezTo>
                  <a:pt x="130" y="125"/>
                  <a:pt x="134" y="127"/>
                  <a:pt x="137" y="130"/>
                </a:cubicBezTo>
                <a:cubicBezTo>
                  <a:pt x="140" y="133"/>
                  <a:pt x="142" y="137"/>
                  <a:pt x="142" y="142"/>
                </a:cubicBezTo>
                <a:cubicBezTo>
                  <a:pt x="142" y="143"/>
                  <a:pt x="142" y="144"/>
                  <a:pt x="142" y="145"/>
                </a:cubicBezTo>
                <a:cubicBezTo>
                  <a:pt x="140" y="145"/>
                  <a:pt x="139" y="144"/>
                  <a:pt x="138" y="143"/>
                </a:cubicBezTo>
                <a:cubicBezTo>
                  <a:pt x="138" y="143"/>
                  <a:pt x="138" y="143"/>
                  <a:pt x="138" y="142"/>
                </a:cubicBezTo>
                <a:cubicBezTo>
                  <a:pt x="138" y="135"/>
                  <a:pt x="132" y="129"/>
                  <a:pt x="125" y="129"/>
                </a:cubicBezTo>
                <a:close/>
                <a:moveTo>
                  <a:pt x="125" y="138"/>
                </a:moveTo>
                <a:cubicBezTo>
                  <a:pt x="123" y="138"/>
                  <a:pt x="121" y="139"/>
                  <a:pt x="121" y="141"/>
                </a:cubicBezTo>
                <a:cubicBezTo>
                  <a:pt x="120" y="141"/>
                  <a:pt x="118" y="141"/>
                  <a:pt x="117" y="141"/>
                </a:cubicBezTo>
                <a:cubicBezTo>
                  <a:pt x="118" y="138"/>
                  <a:pt x="121" y="135"/>
                  <a:pt x="125" y="135"/>
                </a:cubicBezTo>
                <a:cubicBezTo>
                  <a:pt x="129" y="135"/>
                  <a:pt x="132" y="138"/>
                  <a:pt x="132" y="141"/>
                </a:cubicBezTo>
                <a:cubicBezTo>
                  <a:pt x="131" y="141"/>
                  <a:pt x="130" y="141"/>
                  <a:pt x="129" y="141"/>
                </a:cubicBezTo>
                <a:cubicBezTo>
                  <a:pt x="128" y="139"/>
                  <a:pt x="127" y="138"/>
                  <a:pt x="125" y="138"/>
                </a:cubicBezTo>
                <a:close/>
                <a:moveTo>
                  <a:pt x="128" y="141"/>
                </a:moveTo>
                <a:cubicBezTo>
                  <a:pt x="127" y="141"/>
                  <a:pt x="126" y="140"/>
                  <a:pt x="125" y="140"/>
                </a:cubicBezTo>
                <a:cubicBezTo>
                  <a:pt x="124" y="140"/>
                  <a:pt x="123" y="141"/>
                  <a:pt x="122" y="141"/>
                </a:cubicBezTo>
                <a:cubicBezTo>
                  <a:pt x="122" y="140"/>
                  <a:pt x="124" y="139"/>
                  <a:pt x="125" y="139"/>
                </a:cubicBezTo>
                <a:cubicBezTo>
                  <a:pt x="126" y="139"/>
                  <a:pt x="127" y="140"/>
                  <a:pt x="128" y="141"/>
                </a:cubicBezTo>
                <a:close/>
                <a:moveTo>
                  <a:pt x="125" y="134"/>
                </a:moveTo>
                <a:cubicBezTo>
                  <a:pt x="120" y="134"/>
                  <a:pt x="116" y="137"/>
                  <a:pt x="116" y="142"/>
                </a:cubicBezTo>
                <a:cubicBezTo>
                  <a:pt x="115" y="142"/>
                  <a:pt x="114" y="142"/>
                  <a:pt x="112" y="143"/>
                </a:cubicBezTo>
                <a:cubicBezTo>
                  <a:pt x="112" y="143"/>
                  <a:pt x="112" y="142"/>
                  <a:pt x="112" y="142"/>
                </a:cubicBezTo>
                <a:cubicBezTo>
                  <a:pt x="112" y="139"/>
                  <a:pt x="114" y="136"/>
                  <a:pt x="116" y="133"/>
                </a:cubicBezTo>
                <a:cubicBezTo>
                  <a:pt x="118" y="131"/>
                  <a:pt x="121" y="130"/>
                  <a:pt x="125" y="130"/>
                </a:cubicBezTo>
                <a:cubicBezTo>
                  <a:pt x="128" y="130"/>
                  <a:pt x="131" y="131"/>
                  <a:pt x="133" y="133"/>
                </a:cubicBezTo>
                <a:cubicBezTo>
                  <a:pt x="136" y="136"/>
                  <a:pt x="137" y="139"/>
                  <a:pt x="137" y="142"/>
                </a:cubicBezTo>
                <a:cubicBezTo>
                  <a:pt x="137" y="142"/>
                  <a:pt x="137" y="143"/>
                  <a:pt x="137" y="143"/>
                </a:cubicBezTo>
                <a:cubicBezTo>
                  <a:pt x="136" y="142"/>
                  <a:pt x="135" y="142"/>
                  <a:pt x="133" y="142"/>
                </a:cubicBezTo>
                <a:cubicBezTo>
                  <a:pt x="133" y="137"/>
                  <a:pt x="129" y="134"/>
                  <a:pt x="125" y="134"/>
                </a:cubicBezTo>
                <a:close/>
                <a:moveTo>
                  <a:pt x="146" y="148"/>
                </a:moveTo>
                <a:cubicBezTo>
                  <a:pt x="146" y="148"/>
                  <a:pt x="145" y="148"/>
                  <a:pt x="145" y="148"/>
                </a:cubicBezTo>
                <a:cubicBezTo>
                  <a:pt x="144" y="147"/>
                  <a:pt x="143" y="147"/>
                  <a:pt x="143" y="146"/>
                </a:cubicBezTo>
                <a:cubicBezTo>
                  <a:pt x="143" y="145"/>
                  <a:pt x="143" y="143"/>
                  <a:pt x="143" y="142"/>
                </a:cubicBezTo>
                <a:cubicBezTo>
                  <a:pt x="143" y="132"/>
                  <a:pt x="135" y="124"/>
                  <a:pt x="125" y="124"/>
                </a:cubicBezTo>
                <a:cubicBezTo>
                  <a:pt x="115" y="124"/>
                  <a:pt x="107" y="132"/>
                  <a:pt x="107" y="142"/>
                </a:cubicBezTo>
                <a:cubicBezTo>
                  <a:pt x="107" y="143"/>
                  <a:pt x="107" y="145"/>
                  <a:pt x="107" y="146"/>
                </a:cubicBezTo>
                <a:cubicBezTo>
                  <a:pt x="106" y="146"/>
                  <a:pt x="105" y="147"/>
                  <a:pt x="104" y="148"/>
                </a:cubicBezTo>
                <a:cubicBezTo>
                  <a:pt x="104" y="148"/>
                  <a:pt x="104" y="148"/>
                  <a:pt x="104" y="148"/>
                </a:cubicBezTo>
                <a:cubicBezTo>
                  <a:pt x="103" y="146"/>
                  <a:pt x="103" y="144"/>
                  <a:pt x="103" y="142"/>
                </a:cubicBezTo>
                <a:cubicBezTo>
                  <a:pt x="103" y="136"/>
                  <a:pt x="106" y="131"/>
                  <a:pt x="109" y="127"/>
                </a:cubicBezTo>
                <a:cubicBezTo>
                  <a:pt x="113" y="123"/>
                  <a:pt x="119" y="120"/>
                  <a:pt x="125" y="120"/>
                </a:cubicBezTo>
                <a:cubicBezTo>
                  <a:pt x="131" y="120"/>
                  <a:pt x="136" y="123"/>
                  <a:pt x="140" y="127"/>
                </a:cubicBezTo>
                <a:cubicBezTo>
                  <a:pt x="144" y="131"/>
                  <a:pt x="146" y="136"/>
                  <a:pt x="146" y="142"/>
                </a:cubicBezTo>
                <a:cubicBezTo>
                  <a:pt x="146" y="144"/>
                  <a:pt x="146" y="146"/>
                  <a:pt x="146" y="148"/>
                </a:cubicBezTo>
                <a:close/>
                <a:moveTo>
                  <a:pt x="151" y="144"/>
                </a:moveTo>
                <a:cubicBezTo>
                  <a:pt x="150" y="145"/>
                  <a:pt x="148" y="146"/>
                  <a:pt x="147" y="147"/>
                </a:cubicBezTo>
                <a:cubicBezTo>
                  <a:pt x="147" y="145"/>
                  <a:pt x="147" y="144"/>
                  <a:pt x="147" y="142"/>
                </a:cubicBezTo>
                <a:cubicBezTo>
                  <a:pt x="147" y="130"/>
                  <a:pt x="137" y="119"/>
                  <a:pt x="125" y="119"/>
                </a:cubicBezTo>
                <a:cubicBezTo>
                  <a:pt x="112" y="119"/>
                  <a:pt x="102" y="130"/>
                  <a:pt x="102" y="142"/>
                </a:cubicBezTo>
                <a:cubicBezTo>
                  <a:pt x="102" y="144"/>
                  <a:pt x="102" y="145"/>
                  <a:pt x="103" y="147"/>
                </a:cubicBezTo>
                <a:cubicBezTo>
                  <a:pt x="101" y="146"/>
                  <a:pt x="100" y="145"/>
                  <a:pt x="98" y="144"/>
                </a:cubicBezTo>
                <a:cubicBezTo>
                  <a:pt x="98" y="143"/>
                  <a:pt x="98" y="143"/>
                  <a:pt x="98" y="142"/>
                </a:cubicBezTo>
                <a:cubicBezTo>
                  <a:pt x="98" y="135"/>
                  <a:pt x="101" y="128"/>
                  <a:pt x="106" y="123"/>
                </a:cubicBezTo>
                <a:cubicBezTo>
                  <a:pt x="111" y="119"/>
                  <a:pt x="117" y="116"/>
                  <a:pt x="125" y="116"/>
                </a:cubicBezTo>
                <a:cubicBezTo>
                  <a:pt x="132" y="116"/>
                  <a:pt x="139" y="119"/>
                  <a:pt x="144" y="123"/>
                </a:cubicBezTo>
                <a:cubicBezTo>
                  <a:pt x="148" y="128"/>
                  <a:pt x="151" y="135"/>
                  <a:pt x="151" y="142"/>
                </a:cubicBezTo>
                <a:cubicBezTo>
                  <a:pt x="151" y="143"/>
                  <a:pt x="151" y="143"/>
                  <a:pt x="151" y="144"/>
                </a:cubicBezTo>
                <a:close/>
                <a:moveTo>
                  <a:pt x="147" y="120"/>
                </a:moveTo>
                <a:cubicBezTo>
                  <a:pt x="153" y="126"/>
                  <a:pt x="156" y="133"/>
                  <a:pt x="156" y="142"/>
                </a:cubicBezTo>
                <a:cubicBezTo>
                  <a:pt x="155" y="142"/>
                  <a:pt x="153" y="143"/>
                  <a:pt x="152" y="143"/>
                </a:cubicBezTo>
                <a:cubicBezTo>
                  <a:pt x="152" y="143"/>
                  <a:pt x="152" y="143"/>
                  <a:pt x="152" y="142"/>
                </a:cubicBezTo>
                <a:cubicBezTo>
                  <a:pt x="152" y="127"/>
                  <a:pt x="140" y="115"/>
                  <a:pt x="125" y="115"/>
                </a:cubicBezTo>
                <a:cubicBezTo>
                  <a:pt x="110" y="115"/>
                  <a:pt x="97" y="127"/>
                  <a:pt x="97" y="142"/>
                </a:cubicBezTo>
                <a:cubicBezTo>
                  <a:pt x="97" y="143"/>
                  <a:pt x="97" y="143"/>
                  <a:pt x="97" y="144"/>
                </a:cubicBezTo>
                <a:cubicBezTo>
                  <a:pt x="96" y="143"/>
                  <a:pt x="95" y="142"/>
                  <a:pt x="93" y="142"/>
                </a:cubicBezTo>
                <a:cubicBezTo>
                  <a:pt x="93" y="133"/>
                  <a:pt x="97" y="126"/>
                  <a:pt x="103" y="120"/>
                </a:cubicBezTo>
                <a:cubicBezTo>
                  <a:pt x="108" y="114"/>
                  <a:pt x="116" y="111"/>
                  <a:pt x="125" y="111"/>
                </a:cubicBezTo>
                <a:cubicBezTo>
                  <a:pt x="133" y="111"/>
                  <a:pt x="141" y="114"/>
                  <a:pt x="147" y="120"/>
                </a:cubicBezTo>
                <a:close/>
                <a:moveTo>
                  <a:pt x="125" y="107"/>
                </a:moveTo>
                <a:cubicBezTo>
                  <a:pt x="123" y="107"/>
                  <a:pt x="121" y="108"/>
                  <a:pt x="121" y="110"/>
                </a:cubicBezTo>
                <a:cubicBezTo>
                  <a:pt x="120" y="110"/>
                  <a:pt x="118" y="110"/>
                  <a:pt x="117" y="111"/>
                </a:cubicBezTo>
                <a:cubicBezTo>
                  <a:pt x="118" y="107"/>
                  <a:pt x="121" y="104"/>
                  <a:pt x="125" y="104"/>
                </a:cubicBezTo>
                <a:cubicBezTo>
                  <a:pt x="129" y="104"/>
                  <a:pt x="132" y="107"/>
                  <a:pt x="132" y="111"/>
                </a:cubicBezTo>
                <a:cubicBezTo>
                  <a:pt x="131" y="110"/>
                  <a:pt x="130" y="110"/>
                  <a:pt x="129" y="110"/>
                </a:cubicBezTo>
                <a:cubicBezTo>
                  <a:pt x="128" y="108"/>
                  <a:pt x="127" y="107"/>
                  <a:pt x="125" y="107"/>
                </a:cubicBezTo>
                <a:close/>
                <a:moveTo>
                  <a:pt x="128" y="110"/>
                </a:moveTo>
                <a:cubicBezTo>
                  <a:pt x="127" y="110"/>
                  <a:pt x="126" y="110"/>
                  <a:pt x="125" y="110"/>
                </a:cubicBezTo>
                <a:cubicBezTo>
                  <a:pt x="124" y="110"/>
                  <a:pt x="123" y="110"/>
                  <a:pt x="122" y="110"/>
                </a:cubicBezTo>
                <a:cubicBezTo>
                  <a:pt x="122" y="109"/>
                  <a:pt x="123" y="108"/>
                  <a:pt x="125" y="108"/>
                </a:cubicBezTo>
                <a:cubicBezTo>
                  <a:pt x="126" y="108"/>
                  <a:pt x="127" y="109"/>
                  <a:pt x="128" y="110"/>
                </a:cubicBezTo>
                <a:close/>
                <a:moveTo>
                  <a:pt x="125" y="103"/>
                </a:moveTo>
                <a:cubicBezTo>
                  <a:pt x="120" y="103"/>
                  <a:pt x="116" y="106"/>
                  <a:pt x="116" y="111"/>
                </a:cubicBezTo>
                <a:cubicBezTo>
                  <a:pt x="116" y="111"/>
                  <a:pt x="116" y="111"/>
                  <a:pt x="116" y="111"/>
                </a:cubicBezTo>
                <a:cubicBezTo>
                  <a:pt x="116" y="108"/>
                  <a:pt x="116" y="106"/>
                  <a:pt x="115" y="104"/>
                </a:cubicBezTo>
                <a:cubicBezTo>
                  <a:pt x="115" y="103"/>
                  <a:pt x="116" y="103"/>
                  <a:pt x="116" y="103"/>
                </a:cubicBezTo>
                <a:cubicBezTo>
                  <a:pt x="118" y="100"/>
                  <a:pt x="121" y="99"/>
                  <a:pt x="125" y="99"/>
                </a:cubicBezTo>
                <a:cubicBezTo>
                  <a:pt x="128" y="99"/>
                  <a:pt x="131" y="100"/>
                  <a:pt x="133" y="103"/>
                </a:cubicBezTo>
                <a:cubicBezTo>
                  <a:pt x="134" y="103"/>
                  <a:pt x="134" y="103"/>
                  <a:pt x="134" y="104"/>
                </a:cubicBezTo>
                <a:cubicBezTo>
                  <a:pt x="134" y="106"/>
                  <a:pt x="133" y="108"/>
                  <a:pt x="133" y="111"/>
                </a:cubicBezTo>
                <a:cubicBezTo>
                  <a:pt x="133" y="111"/>
                  <a:pt x="133" y="111"/>
                  <a:pt x="133" y="111"/>
                </a:cubicBezTo>
                <a:cubicBezTo>
                  <a:pt x="133" y="106"/>
                  <a:pt x="129" y="103"/>
                  <a:pt x="125" y="103"/>
                </a:cubicBezTo>
                <a:close/>
                <a:moveTo>
                  <a:pt x="135" y="102"/>
                </a:moveTo>
                <a:cubicBezTo>
                  <a:pt x="132" y="100"/>
                  <a:pt x="129" y="98"/>
                  <a:pt x="125" y="98"/>
                </a:cubicBezTo>
                <a:cubicBezTo>
                  <a:pt x="121" y="98"/>
                  <a:pt x="117" y="100"/>
                  <a:pt x="115" y="102"/>
                </a:cubicBezTo>
                <a:cubicBezTo>
                  <a:pt x="114" y="101"/>
                  <a:pt x="114" y="100"/>
                  <a:pt x="113" y="98"/>
                </a:cubicBezTo>
                <a:cubicBezTo>
                  <a:pt x="116" y="96"/>
                  <a:pt x="120" y="94"/>
                  <a:pt x="125" y="94"/>
                </a:cubicBezTo>
                <a:cubicBezTo>
                  <a:pt x="129" y="94"/>
                  <a:pt x="133" y="96"/>
                  <a:pt x="136" y="98"/>
                </a:cubicBezTo>
                <a:cubicBezTo>
                  <a:pt x="136" y="100"/>
                  <a:pt x="135" y="101"/>
                  <a:pt x="135" y="102"/>
                </a:cubicBezTo>
                <a:close/>
                <a:moveTo>
                  <a:pt x="137" y="97"/>
                </a:moveTo>
                <a:cubicBezTo>
                  <a:pt x="133" y="95"/>
                  <a:pt x="129" y="93"/>
                  <a:pt x="125" y="93"/>
                </a:cubicBezTo>
                <a:cubicBezTo>
                  <a:pt x="120" y="93"/>
                  <a:pt x="116" y="95"/>
                  <a:pt x="113" y="97"/>
                </a:cubicBezTo>
                <a:cubicBezTo>
                  <a:pt x="112" y="96"/>
                  <a:pt x="112" y="95"/>
                  <a:pt x="111" y="94"/>
                </a:cubicBezTo>
                <a:cubicBezTo>
                  <a:pt x="115" y="91"/>
                  <a:pt x="120" y="90"/>
                  <a:pt x="125" y="90"/>
                </a:cubicBezTo>
                <a:cubicBezTo>
                  <a:pt x="130" y="90"/>
                  <a:pt x="134" y="91"/>
                  <a:pt x="138" y="94"/>
                </a:cubicBezTo>
                <a:cubicBezTo>
                  <a:pt x="138" y="95"/>
                  <a:pt x="137" y="96"/>
                  <a:pt x="137" y="97"/>
                </a:cubicBezTo>
                <a:close/>
                <a:moveTo>
                  <a:pt x="139" y="94"/>
                </a:moveTo>
                <a:cubicBezTo>
                  <a:pt x="135" y="90"/>
                  <a:pt x="130" y="89"/>
                  <a:pt x="125" y="89"/>
                </a:cubicBezTo>
                <a:cubicBezTo>
                  <a:pt x="119" y="89"/>
                  <a:pt x="115" y="90"/>
                  <a:pt x="111" y="94"/>
                </a:cubicBezTo>
                <a:cubicBezTo>
                  <a:pt x="110" y="92"/>
                  <a:pt x="109" y="91"/>
                  <a:pt x="108" y="90"/>
                </a:cubicBezTo>
                <a:cubicBezTo>
                  <a:pt x="113" y="87"/>
                  <a:pt x="119" y="85"/>
                  <a:pt x="125" y="85"/>
                </a:cubicBezTo>
                <a:cubicBezTo>
                  <a:pt x="131" y="85"/>
                  <a:pt x="137" y="87"/>
                  <a:pt x="141" y="90"/>
                </a:cubicBezTo>
                <a:cubicBezTo>
                  <a:pt x="140" y="91"/>
                  <a:pt x="139" y="92"/>
                  <a:pt x="139" y="94"/>
                </a:cubicBezTo>
                <a:close/>
                <a:moveTo>
                  <a:pt x="142" y="90"/>
                </a:moveTo>
                <a:cubicBezTo>
                  <a:pt x="137" y="86"/>
                  <a:pt x="131" y="84"/>
                  <a:pt x="125" y="84"/>
                </a:cubicBezTo>
                <a:cubicBezTo>
                  <a:pt x="118" y="84"/>
                  <a:pt x="112" y="86"/>
                  <a:pt x="108" y="90"/>
                </a:cubicBezTo>
                <a:cubicBezTo>
                  <a:pt x="107" y="89"/>
                  <a:pt x="106" y="88"/>
                  <a:pt x="105" y="87"/>
                </a:cubicBezTo>
                <a:cubicBezTo>
                  <a:pt x="110" y="83"/>
                  <a:pt x="117" y="80"/>
                  <a:pt x="125" y="80"/>
                </a:cubicBezTo>
                <a:cubicBezTo>
                  <a:pt x="132" y="80"/>
                  <a:pt x="139" y="83"/>
                  <a:pt x="144" y="87"/>
                </a:cubicBezTo>
                <a:cubicBezTo>
                  <a:pt x="144" y="88"/>
                  <a:pt x="143" y="89"/>
                  <a:pt x="142" y="90"/>
                </a:cubicBezTo>
                <a:close/>
                <a:moveTo>
                  <a:pt x="125" y="67"/>
                </a:moveTo>
                <a:cubicBezTo>
                  <a:pt x="117" y="67"/>
                  <a:pt x="111" y="73"/>
                  <a:pt x="111" y="81"/>
                </a:cubicBezTo>
                <a:cubicBezTo>
                  <a:pt x="111" y="81"/>
                  <a:pt x="111" y="81"/>
                  <a:pt x="112" y="82"/>
                </a:cubicBezTo>
                <a:cubicBezTo>
                  <a:pt x="110" y="82"/>
                  <a:pt x="109" y="83"/>
                  <a:pt x="108" y="84"/>
                </a:cubicBezTo>
                <a:cubicBezTo>
                  <a:pt x="108" y="83"/>
                  <a:pt x="108" y="82"/>
                  <a:pt x="108" y="81"/>
                </a:cubicBezTo>
                <a:cubicBezTo>
                  <a:pt x="108" y="76"/>
                  <a:pt x="109" y="71"/>
                  <a:pt x="113" y="68"/>
                </a:cubicBezTo>
                <a:cubicBezTo>
                  <a:pt x="116" y="65"/>
                  <a:pt x="120" y="63"/>
                  <a:pt x="125" y="63"/>
                </a:cubicBezTo>
                <a:cubicBezTo>
                  <a:pt x="130" y="63"/>
                  <a:pt x="134" y="65"/>
                  <a:pt x="137" y="68"/>
                </a:cubicBezTo>
                <a:cubicBezTo>
                  <a:pt x="140" y="71"/>
                  <a:pt x="142" y="76"/>
                  <a:pt x="142" y="81"/>
                </a:cubicBezTo>
                <a:cubicBezTo>
                  <a:pt x="142" y="82"/>
                  <a:pt x="142" y="83"/>
                  <a:pt x="142" y="84"/>
                </a:cubicBezTo>
                <a:cubicBezTo>
                  <a:pt x="140" y="83"/>
                  <a:pt x="139" y="82"/>
                  <a:pt x="138" y="82"/>
                </a:cubicBezTo>
                <a:cubicBezTo>
                  <a:pt x="138" y="81"/>
                  <a:pt x="138" y="81"/>
                  <a:pt x="138" y="81"/>
                </a:cubicBezTo>
                <a:cubicBezTo>
                  <a:pt x="138" y="73"/>
                  <a:pt x="132" y="67"/>
                  <a:pt x="125" y="67"/>
                </a:cubicBezTo>
                <a:close/>
                <a:moveTo>
                  <a:pt x="125" y="76"/>
                </a:moveTo>
                <a:cubicBezTo>
                  <a:pt x="123" y="76"/>
                  <a:pt x="121" y="78"/>
                  <a:pt x="121" y="79"/>
                </a:cubicBezTo>
                <a:cubicBezTo>
                  <a:pt x="120" y="79"/>
                  <a:pt x="118" y="80"/>
                  <a:pt x="117" y="80"/>
                </a:cubicBezTo>
                <a:cubicBezTo>
                  <a:pt x="118" y="76"/>
                  <a:pt x="121" y="73"/>
                  <a:pt x="125" y="73"/>
                </a:cubicBezTo>
                <a:cubicBezTo>
                  <a:pt x="129" y="73"/>
                  <a:pt x="132" y="76"/>
                  <a:pt x="132" y="80"/>
                </a:cubicBezTo>
                <a:cubicBezTo>
                  <a:pt x="131" y="80"/>
                  <a:pt x="130" y="79"/>
                  <a:pt x="129" y="79"/>
                </a:cubicBezTo>
                <a:cubicBezTo>
                  <a:pt x="128" y="78"/>
                  <a:pt x="127" y="76"/>
                  <a:pt x="125" y="76"/>
                </a:cubicBezTo>
                <a:close/>
                <a:moveTo>
                  <a:pt x="128" y="79"/>
                </a:moveTo>
                <a:cubicBezTo>
                  <a:pt x="127" y="79"/>
                  <a:pt x="126" y="79"/>
                  <a:pt x="125" y="79"/>
                </a:cubicBezTo>
                <a:cubicBezTo>
                  <a:pt x="124" y="79"/>
                  <a:pt x="123" y="79"/>
                  <a:pt x="122" y="79"/>
                </a:cubicBezTo>
                <a:cubicBezTo>
                  <a:pt x="122" y="78"/>
                  <a:pt x="124" y="77"/>
                  <a:pt x="125" y="77"/>
                </a:cubicBezTo>
                <a:cubicBezTo>
                  <a:pt x="126" y="77"/>
                  <a:pt x="127" y="78"/>
                  <a:pt x="128" y="79"/>
                </a:cubicBezTo>
                <a:close/>
                <a:moveTo>
                  <a:pt x="125" y="72"/>
                </a:moveTo>
                <a:cubicBezTo>
                  <a:pt x="120" y="72"/>
                  <a:pt x="116" y="76"/>
                  <a:pt x="116" y="80"/>
                </a:cubicBezTo>
                <a:cubicBezTo>
                  <a:pt x="115" y="80"/>
                  <a:pt x="114" y="81"/>
                  <a:pt x="112" y="81"/>
                </a:cubicBezTo>
                <a:cubicBezTo>
                  <a:pt x="112" y="81"/>
                  <a:pt x="112" y="81"/>
                  <a:pt x="112" y="81"/>
                </a:cubicBezTo>
                <a:cubicBezTo>
                  <a:pt x="112" y="77"/>
                  <a:pt x="114" y="74"/>
                  <a:pt x="116" y="72"/>
                </a:cubicBezTo>
                <a:cubicBezTo>
                  <a:pt x="118" y="70"/>
                  <a:pt x="121" y="68"/>
                  <a:pt x="125" y="68"/>
                </a:cubicBezTo>
                <a:cubicBezTo>
                  <a:pt x="128" y="68"/>
                  <a:pt x="131" y="70"/>
                  <a:pt x="133" y="72"/>
                </a:cubicBezTo>
                <a:cubicBezTo>
                  <a:pt x="136" y="74"/>
                  <a:pt x="137" y="77"/>
                  <a:pt x="137" y="81"/>
                </a:cubicBezTo>
                <a:cubicBezTo>
                  <a:pt x="137" y="81"/>
                  <a:pt x="137" y="81"/>
                  <a:pt x="137" y="81"/>
                </a:cubicBezTo>
                <a:cubicBezTo>
                  <a:pt x="136" y="81"/>
                  <a:pt x="135" y="80"/>
                  <a:pt x="133" y="80"/>
                </a:cubicBezTo>
                <a:cubicBezTo>
                  <a:pt x="133" y="76"/>
                  <a:pt x="129" y="72"/>
                  <a:pt x="125" y="72"/>
                </a:cubicBezTo>
                <a:close/>
                <a:moveTo>
                  <a:pt x="146" y="86"/>
                </a:moveTo>
                <a:cubicBezTo>
                  <a:pt x="146" y="86"/>
                  <a:pt x="145" y="86"/>
                  <a:pt x="145" y="86"/>
                </a:cubicBezTo>
                <a:cubicBezTo>
                  <a:pt x="144" y="86"/>
                  <a:pt x="143" y="85"/>
                  <a:pt x="143" y="84"/>
                </a:cubicBezTo>
                <a:cubicBezTo>
                  <a:pt x="143" y="83"/>
                  <a:pt x="143" y="82"/>
                  <a:pt x="143" y="81"/>
                </a:cubicBezTo>
                <a:cubicBezTo>
                  <a:pt x="143" y="70"/>
                  <a:pt x="135" y="62"/>
                  <a:pt x="125" y="62"/>
                </a:cubicBezTo>
                <a:cubicBezTo>
                  <a:pt x="115" y="62"/>
                  <a:pt x="107" y="70"/>
                  <a:pt x="107" y="81"/>
                </a:cubicBezTo>
                <a:cubicBezTo>
                  <a:pt x="107" y="82"/>
                  <a:pt x="107" y="83"/>
                  <a:pt x="107" y="84"/>
                </a:cubicBezTo>
                <a:cubicBezTo>
                  <a:pt x="106" y="85"/>
                  <a:pt x="105" y="86"/>
                  <a:pt x="104" y="86"/>
                </a:cubicBezTo>
                <a:cubicBezTo>
                  <a:pt x="104" y="86"/>
                  <a:pt x="104" y="86"/>
                  <a:pt x="104" y="86"/>
                </a:cubicBezTo>
                <a:cubicBezTo>
                  <a:pt x="103" y="84"/>
                  <a:pt x="103" y="82"/>
                  <a:pt x="103" y="81"/>
                </a:cubicBezTo>
                <a:cubicBezTo>
                  <a:pt x="103" y="75"/>
                  <a:pt x="106" y="69"/>
                  <a:pt x="109" y="65"/>
                </a:cubicBezTo>
                <a:cubicBezTo>
                  <a:pt x="113" y="61"/>
                  <a:pt x="119" y="59"/>
                  <a:pt x="125" y="59"/>
                </a:cubicBezTo>
                <a:cubicBezTo>
                  <a:pt x="131" y="59"/>
                  <a:pt x="136" y="61"/>
                  <a:pt x="140" y="65"/>
                </a:cubicBezTo>
                <a:cubicBezTo>
                  <a:pt x="144" y="69"/>
                  <a:pt x="146" y="75"/>
                  <a:pt x="146" y="81"/>
                </a:cubicBezTo>
                <a:cubicBezTo>
                  <a:pt x="146" y="82"/>
                  <a:pt x="146" y="84"/>
                  <a:pt x="146" y="86"/>
                </a:cubicBezTo>
                <a:close/>
                <a:moveTo>
                  <a:pt x="151" y="82"/>
                </a:moveTo>
                <a:cubicBezTo>
                  <a:pt x="150" y="83"/>
                  <a:pt x="148" y="84"/>
                  <a:pt x="147" y="85"/>
                </a:cubicBezTo>
                <a:cubicBezTo>
                  <a:pt x="147" y="84"/>
                  <a:pt x="147" y="82"/>
                  <a:pt x="147" y="81"/>
                </a:cubicBezTo>
                <a:cubicBezTo>
                  <a:pt x="147" y="68"/>
                  <a:pt x="137" y="58"/>
                  <a:pt x="125" y="58"/>
                </a:cubicBezTo>
                <a:cubicBezTo>
                  <a:pt x="112" y="58"/>
                  <a:pt x="102" y="68"/>
                  <a:pt x="102" y="81"/>
                </a:cubicBezTo>
                <a:cubicBezTo>
                  <a:pt x="102" y="82"/>
                  <a:pt x="102" y="84"/>
                  <a:pt x="103" y="85"/>
                </a:cubicBezTo>
                <a:cubicBezTo>
                  <a:pt x="101" y="84"/>
                  <a:pt x="100" y="83"/>
                  <a:pt x="98" y="82"/>
                </a:cubicBezTo>
                <a:cubicBezTo>
                  <a:pt x="98" y="82"/>
                  <a:pt x="98" y="81"/>
                  <a:pt x="98" y="81"/>
                </a:cubicBezTo>
                <a:cubicBezTo>
                  <a:pt x="98" y="73"/>
                  <a:pt x="101" y="67"/>
                  <a:pt x="106" y="62"/>
                </a:cubicBezTo>
                <a:cubicBezTo>
                  <a:pt x="111" y="57"/>
                  <a:pt x="117" y="54"/>
                  <a:pt x="125" y="54"/>
                </a:cubicBezTo>
                <a:cubicBezTo>
                  <a:pt x="132" y="54"/>
                  <a:pt x="139" y="57"/>
                  <a:pt x="144" y="62"/>
                </a:cubicBezTo>
                <a:cubicBezTo>
                  <a:pt x="148" y="67"/>
                  <a:pt x="151" y="73"/>
                  <a:pt x="151" y="81"/>
                </a:cubicBezTo>
                <a:cubicBezTo>
                  <a:pt x="151" y="81"/>
                  <a:pt x="151" y="82"/>
                  <a:pt x="151" y="82"/>
                </a:cubicBezTo>
                <a:close/>
                <a:moveTo>
                  <a:pt x="147" y="58"/>
                </a:moveTo>
                <a:cubicBezTo>
                  <a:pt x="153" y="64"/>
                  <a:pt x="156" y="72"/>
                  <a:pt x="156" y="80"/>
                </a:cubicBezTo>
                <a:cubicBezTo>
                  <a:pt x="155" y="81"/>
                  <a:pt x="153" y="81"/>
                  <a:pt x="152" y="82"/>
                </a:cubicBezTo>
                <a:cubicBezTo>
                  <a:pt x="152" y="81"/>
                  <a:pt x="152" y="81"/>
                  <a:pt x="152" y="81"/>
                </a:cubicBezTo>
                <a:cubicBezTo>
                  <a:pt x="152" y="65"/>
                  <a:pt x="140" y="53"/>
                  <a:pt x="125" y="53"/>
                </a:cubicBezTo>
                <a:cubicBezTo>
                  <a:pt x="110" y="53"/>
                  <a:pt x="97" y="65"/>
                  <a:pt x="97" y="81"/>
                </a:cubicBezTo>
                <a:cubicBezTo>
                  <a:pt x="97" y="81"/>
                  <a:pt x="97" y="81"/>
                  <a:pt x="97" y="82"/>
                </a:cubicBezTo>
                <a:cubicBezTo>
                  <a:pt x="96" y="81"/>
                  <a:pt x="95" y="81"/>
                  <a:pt x="93" y="80"/>
                </a:cubicBezTo>
                <a:cubicBezTo>
                  <a:pt x="93" y="72"/>
                  <a:pt x="97" y="64"/>
                  <a:pt x="103" y="58"/>
                </a:cubicBezTo>
                <a:cubicBezTo>
                  <a:pt x="108" y="53"/>
                  <a:pt x="116" y="49"/>
                  <a:pt x="125" y="49"/>
                </a:cubicBezTo>
                <a:cubicBezTo>
                  <a:pt x="133" y="49"/>
                  <a:pt x="141" y="53"/>
                  <a:pt x="147" y="58"/>
                </a:cubicBezTo>
                <a:close/>
                <a:moveTo>
                  <a:pt x="125" y="45"/>
                </a:moveTo>
                <a:cubicBezTo>
                  <a:pt x="123" y="45"/>
                  <a:pt x="121" y="47"/>
                  <a:pt x="121" y="48"/>
                </a:cubicBezTo>
                <a:cubicBezTo>
                  <a:pt x="120" y="49"/>
                  <a:pt x="118" y="49"/>
                  <a:pt x="117" y="49"/>
                </a:cubicBezTo>
                <a:cubicBezTo>
                  <a:pt x="118" y="45"/>
                  <a:pt x="121" y="42"/>
                  <a:pt x="125" y="42"/>
                </a:cubicBezTo>
                <a:cubicBezTo>
                  <a:pt x="129" y="42"/>
                  <a:pt x="132" y="45"/>
                  <a:pt x="132" y="49"/>
                </a:cubicBezTo>
                <a:cubicBezTo>
                  <a:pt x="131" y="49"/>
                  <a:pt x="130" y="49"/>
                  <a:pt x="129" y="48"/>
                </a:cubicBezTo>
                <a:cubicBezTo>
                  <a:pt x="128" y="47"/>
                  <a:pt x="127" y="45"/>
                  <a:pt x="125" y="45"/>
                </a:cubicBezTo>
                <a:close/>
                <a:moveTo>
                  <a:pt x="128" y="48"/>
                </a:moveTo>
                <a:cubicBezTo>
                  <a:pt x="127" y="48"/>
                  <a:pt x="126" y="48"/>
                  <a:pt x="125" y="48"/>
                </a:cubicBezTo>
                <a:cubicBezTo>
                  <a:pt x="124" y="48"/>
                  <a:pt x="123" y="48"/>
                  <a:pt x="122" y="48"/>
                </a:cubicBezTo>
                <a:cubicBezTo>
                  <a:pt x="122" y="47"/>
                  <a:pt x="123" y="46"/>
                  <a:pt x="125" y="46"/>
                </a:cubicBezTo>
                <a:cubicBezTo>
                  <a:pt x="126" y="46"/>
                  <a:pt x="127" y="47"/>
                  <a:pt x="128" y="48"/>
                </a:cubicBezTo>
                <a:close/>
                <a:moveTo>
                  <a:pt x="125" y="41"/>
                </a:moveTo>
                <a:cubicBezTo>
                  <a:pt x="120" y="41"/>
                  <a:pt x="116" y="45"/>
                  <a:pt x="116" y="49"/>
                </a:cubicBezTo>
                <a:cubicBezTo>
                  <a:pt x="116" y="49"/>
                  <a:pt x="116" y="49"/>
                  <a:pt x="116" y="49"/>
                </a:cubicBezTo>
                <a:cubicBezTo>
                  <a:pt x="116" y="47"/>
                  <a:pt x="116" y="44"/>
                  <a:pt x="115" y="42"/>
                </a:cubicBezTo>
                <a:cubicBezTo>
                  <a:pt x="115" y="42"/>
                  <a:pt x="116" y="41"/>
                  <a:pt x="116" y="41"/>
                </a:cubicBezTo>
                <a:cubicBezTo>
                  <a:pt x="118" y="39"/>
                  <a:pt x="121" y="37"/>
                  <a:pt x="125" y="37"/>
                </a:cubicBezTo>
                <a:cubicBezTo>
                  <a:pt x="128" y="37"/>
                  <a:pt x="131" y="39"/>
                  <a:pt x="133" y="41"/>
                </a:cubicBezTo>
                <a:cubicBezTo>
                  <a:pt x="134" y="41"/>
                  <a:pt x="134" y="42"/>
                  <a:pt x="134" y="42"/>
                </a:cubicBezTo>
                <a:cubicBezTo>
                  <a:pt x="134" y="44"/>
                  <a:pt x="133" y="47"/>
                  <a:pt x="133" y="49"/>
                </a:cubicBezTo>
                <a:cubicBezTo>
                  <a:pt x="133" y="49"/>
                  <a:pt x="133" y="49"/>
                  <a:pt x="133" y="49"/>
                </a:cubicBezTo>
                <a:cubicBezTo>
                  <a:pt x="133" y="45"/>
                  <a:pt x="129" y="41"/>
                  <a:pt x="125" y="41"/>
                </a:cubicBezTo>
                <a:close/>
                <a:moveTo>
                  <a:pt x="135" y="41"/>
                </a:moveTo>
                <a:cubicBezTo>
                  <a:pt x="132" y="38"/>
                  <a:pt x="129" y="36"/>
                  <a:pt x="125" y="36"/>
                </a:cubicBezTo>
                <a:cubicBezTo>
                  <a:pt x="121" y="36"/>
                  <a:pt x="117" y="38"/>
                  <a:pt x="115" y="41"/>
                </a:cubicBezTo>
                <a:cubicBezTo>
                  <a:pt x="114" y="39"/>
                  <a:pt x="114" y="38"/>
                  <a:pt x="113" y="37"/>
                </a:cubicBezTo>
                <a:cubicBezTo>
                  <a:pt x="116" y="34"/>
                  <a:pt x="120" y="32"/>
                  <a:pt x="125" y="32"/>
                </a:cubicBezTo>
                <a:cubicBezTo>
                  <a:pt x="129" y="32"/>
                  <a:pt x="133" y="34"/>
                  <a:pt x="136" y="37"/>
                </a:cubicBezTo>
                <a:cubicBezTo>
                  <a:pt x="136" y="38"/>
                  <a:pt x="135" y="39"/>
                  <a:pt x="135" y="41"/>
                </a:cubicBezTo>
                <a:close/>
                <a:moveTo>
                  <a:pt x="137" y="36"/>
                </a:moveTo>
                <a:cubicBezTo>
                  <a:pt x="133" y="33"/>
                  <a:pt x="129" y="32"/>
                  <a:pt x="125" y="32"/>
                </a:cubicBezTo>
                <a:cubicBezTo>
                  <a:pt x="120" y="32"/>
                  <a:pt x="116" y="33"/>
                  <a:pt x="113" y="36"/>
                </a:cubicBezTo>
                <a:cubicBezTo>
                  <a:pt x="112" y="35"/>
                  <a:pt x="112" y="34"/>
                  <a:pt x="111" y="33"/>
                </a:cubicBezTo>
                <a:cubicBezTo>
                  <a:pt x="115" y="30"/>
                  <a:pt x="120" y="28"/>
                  <a:pt x="125" y="28"/>
                </a:cubicBezTo>
                <a:cubicBezTo>
                  <a:pt x="130" y="28"/>
                  <a:pt x="134" y="30"/>
                  <a:pt x="138" y="33"/>
                </a:cubicBezTo>
                <a:cubicBezTo>
                  <a:pt x="138" y="34"/>
                  <a:pt x="137" y="35"/>
                  <a:pt x="137" y="36"/>
                </a:cubicBezTo>
                <a:close/>
                <a:moveTo>
                  <a:pt x="139" y="32"/>
                </a:moveTo>
                <a:cubicBezTo>
                  <a:pt x="135" y="29"/>
                  <a:pt x="130" y="27"/>
                  <a:pt x="125" y="27"/>
                </a:cubicBezTo>
                <a:cubicBezTo>
                  <a:pt x="119" y="27"/>
                  <a:pt x="115" y="29"/>
                  <a:pt x="111" y="32"/>
                </a:cubicBezTo>
                <a:cubicBezTo>
                  <a:pt x="110" y="31"/>
                  <a:pt x="109" y="30"/>
                  <a:pt x="108" y="29"/>
                </a:cubicBezTo>
                <a:cubicBezTo>
                  <a:pt x="113" y="25"/>
                  <a:pt x="119" y="23"/>
                  <a:pt x="125" y="23"/>
                </a:cubicBezTo>
                <a:cubicBezTo>
                  <a:pt x="131" y="23"/>
                  <a:pt x="137" y="25"/>
                  <a:pt x="141" y="29"/>
                </a:cubicBezTo>
                <a:cubicBezTo>
                  <a:pt x="140" y="30"/>
                  <a:pt x="139" y="31"/>
                  <a:pt x="139" y="32"/>
                </a:cubicBezTo>
                <a:close/>
                <a:moveTo>
                  <a:pt x="142" y="28"/>
                </a:moveTo>
                <a:cubicBezTo>
                  <a:pt x="137" y="24"/>
                  <a:pt x="131" y="22"/>
                  <a:pt x="125" y="22"/>
                </a:cubicBezTo>
                <a:cubicBezTo>
                  <a:pt x="118" y="22"/>
                  <a:pt x="112" y="24"/>
                  <a:pt x="108" y="28"/>
                </a:cubicBezTo>
                <a:cubicBezTo>
                  <a:pt x="107" y="27"/>
                  <a:pt x="106" y="26"/>
                  <a:pt x="105" y="25"/>
                </a:cubicBezTo>
                <a:cubicBezTo>
                  <a:pt x="110" y="21"/>
                  <a:pt x="117" y="18"/>
                  <a:pt x="125" y="18"/>
                </a:cubicBezTo>
                <a:cubicBezTo>
                  <a:pt x="132" y="18"/>
                  <a:pt x="139" y="21"/>
                  <a:pt x="144" y="25"/>
                </a:cubicBezTo>
                <a:cubicBezTo>
                  <a:pt x="144" y="26"/>
                  <a:pt x="143" y="27"/>
                  <a:pt x="142" y="28"/>
                </a:cubicBezTo>
                <a:close/>
                <a:moveTo>
                  <a:pt x="148" y="291"/>
                </a:moveTo>
                <a:cubicBezTo>
                  <a:pt x="149" y="291"/>
                  <a:pt x="149" y="291"/>
                  <a:pt x="149" y="291"/>
                </a:cubicBezTo>
                <a:cubicBezTo>
                  <a:pt x="150" y="289"/>
                  <a:pt x="152" y="286"/>
                  <a:pt x="154" y="284"/>
                </a:cubicBezTo>
                <a:cubicBezTo>
                  <a:pt x="157" y="281"/>
                  <a:pt x="161" y="279"/>
                  <a:pt x="166" y="279"/>
                </a:cubicBezTo>
                <a:cubicBezTo>
                  <a:pt x="167" y="279"/>
                  <a:pt x="167" y="279"/>
                  <a:pt x="168" y="279"/>
                </a:cubicBezTo>
                <a:cubicBezTo>
                  <a:pt x="168" y="278"/>
                  <a:pt x="168" y="278"/>
                  <a:pt x="168" y="278"/>
                </a:cubicBezTo>
                <a:cubicBezTo>
                  <a:pt x="167" y="278"/>
                  <a:pt x="167" y="278"/>
                  <a:pt x="166" y="278"/>
                </a:cubicBezTo>
                <a:cubicBezTo>
                  <a:pt x="157" y="278"/>
                  <a:pt x="150" y="284"/>
                  <a:pt x="148" y="291"/>
                </a:cubicBezTo>
                <a:close/>
                <a:moveTo>
                  <a:pt x="139" y="291"/>
                </a:moveTo>
                <a:cubicBezTo>
                  <a:pt x="140" y="291"/>
                  <a:pt x="140" y="291"/>
                  <a:pt x="140" y="291"/>
                </a:cubicBezTo>
                <a:cubicBezTo>
                  <a:pt x="141" y="286"/>
                  <a:pt x="143" y="281"/>
                  <a:pt x="147" y="277"/>
                </a:cubicBezTo>
                <a:cubicBezTo>
                  <a:pt x="152" y="273"/>
                  <a:pt x="158" y="270"/>
                  <a:pt x="166" y="270"/>
                </a:cubicBezTo>
                <a:cubicBezTo>
                  <a:pt x="167" y="270"/>
                  <a:pt x="167" y="270"/>
                  <a:pt x="168" y="270"/>
                </a:cubicBezTo>
                <a:cubicBezTo>
                  <a:pt x="168" y="269"/>
                  <a:pt x="168" y="269"/>
                  <a:pt x="168" y="269"/>
                </a:cubicBezTo>
                <a:cubicBezTo>
                  <a:pt x="167" y="269"/>
                  <a:pt x="167" y="269"/>
                  <a:pt x="166" y="269"/>
                </a:cubicBezTo>
                <a:cubicBezTo>
                  <a:pt x="152" y="269"/>
                  <a:pt x="141" y="279"/>
                  <a:pt x="139" y="291"/>
                </a:cubicBezTo>
                <a:close/>
                <a:moveTo>
                  <a:pt x="125" y="288"/>
                </a:moveTo>
                <a:cubicBezTo>
                  <a:pt x="122" y="288"/>
                  <a:pt x="119" y="289"/>
                  <a:pt x="118" y="291"/>
                </a:cubicBezTo>
                <a:cubicBezTo>
                  <a:pt x="119" y="291"/>
                  <a:pt x="119" y="291"/>
                  <a:pt x="119" y="291"/>
                </a:cubicBezTo>
                <a:cubicBezTo>
                  <a:pt x="120" y="290"/>
                  <a:pt x="122" y="289"/>
                  <a:pt x="125" y="289"/>
                </a:cubicBezTo>
                <a:cubicBezTo>
                  <a:pt x="127" y="289"/>
                  <a:pt x="129" y="290"/>
                  <a:pt x="130" y="291"/>
                </a:cubicBezTo>
                <a:cubicBezTo>
                  <a:pt x="132" y="291"/>
                  <a:pt x="132" y="291"/>
                  <a:pt x="132" y="291"/>
                </a:cubicBezTo>
                <a:cubicBezTo>
                  <a:pt x="130" y="289"/>
                  <a:pt x="128" y="288"/>
                  <a:pt x="125" y="288"/>
                </a:cubicBezTo>
                <a:close/>
                <a:moveTo>
                  <a:pt x="84" y="269"/>
                </a:moveTo>
                <a:cubicBezTo>
                  <a:pt x="70" y="269"/>
                  <a:pt x="59" y="279"/>
                  <a:pt x="57" y="291"/>
                </a:cubicBezTo>
                <a:cubicBezTo>
                  <a:pt x="58" y="291"/>
                  <a:pt x="58" y="291"/>
                  <a:pt x="58" y="291"/>
                </a:cubicBezTo>
                <a:cubicBezTo>
                  <a:pt x="59" y="286"/>
                  <a:pt x="61" y="281"/>
                  <a:pt x="65" y="277"/>
                </a:cubicBezTo>
                <a:cubicBezTo>
                  <a:pt x="70" y="273"/>
                  <a:pt x="76" y="270"/>
                  <a:pt x="84" y="270"/>
                </a:cubicBezTo>
                <a:cubicBezTo>
                  <a:pt x="91" y="270"/>
                  <a:pt x="98" y="273"/>
                  <a:pt x="102" y="277"/>
                </a:cubicBezTo>
                <a:cubicBezTo>
                  <a:pt x="106" y="281"/>
                  <a:pt x="109" y="286"/>
                  <a:pt x="110" y="291"/>
                </a:cubicBezTo>
                <a:cubicBezTo>
                  <a:pt x="111" y="291"/>
                  <a:pt x="111" y="291"/>
                  <a:pt x="111" y="291"/>
                </a:cubicBezTo>
                <a:cubicBezTo>
                  <a:pt x="108" y="279"/>
                  <a:pt x="97" y="269"/>
                  <a:pt x="84" y="269"/>
                </a:cubicBezTo>
                <a:close/>
                <a:moveTo>
                  <a:pt x="159" y="291"/>
                </a:moveTo>
                <a:cubicBezTo>
                  <a:pt x="160" y="291"/>
                  <a:pt x="160" y="291"/>
                  <a:pt x="160" y="291"/>
                </a:cubicBezTo>
                <a:cubicBezTo>
                  <a:pt x="161" y="290"/>
                  <a:pt x="163" y="289"/>
                  <a:pt x="166" y="289"/>
                </a:cubicBezTo>
                <a:cubicBezTo>
                  <a:pt x="167" y="289"/>
                  <a:pt x="167" y="289"/>
                  <a:pt x="168" y="289"/>
                </a:cubicBezTo>
                <a:cubicBezTo>
                  <a:pt x="168" y="288"/>
                  <a:pt x="168" y="288"/>
                  <a:pt x="168" y="288"/>
                </a:cubicBezTo>
                <a:cubicBezTo>
                  <a:pt x="167" y="288"/>
                  <a:pt x="167" y="288"/>
                  <a:pt x="166" y="288"/>
                </a:cubicBezTo>
                <a:cubicBezTo>
                  <a:pt x="163" y="288"/>
                  <a:pt x="160" y="289"/>
                  <a:pt x="159" y="291"/>
                </a:cubicBezTo>
                <a:close/>
                <a:moveTo>
                  <a:pt x="153" y="291"/>
                </a:moveTo>
                <a:cubicBezTo>
                  <a:pt x="154" y="291"/>
                  <a:pt x="154" y="291"/>
                  <a:pt x="154" y="291"/>
                </a:cubicBezTo>
                <a:cubicBezTo>
                  <a:pt x="155" y="290"/>
                  <a:pt x="156" y="289"/>
                  <a:pt x="157" y="287"/>
                </a:cubicBezTo>
                <a:cubicBezTo>
                  <a:pt x="159" y="285"/>
                  <a:pt x="162" y="284"/>
                  <a:pt x="166" y="284"/>
                </a:cubicBezTo>
                <a:cubicBezTo>
                  <a:pt x="167" y="284"/>
                  <a:pt x="167" y="284"/>
                  <a:pt x="168" y="284"/>
                </a:cubicBezTo>
                <a:cubicBezTo>
                  <a:pt x="168" y="283"/>
                  <a:pt x="168" y="283"/>
                  <a:pt x="168" y="283"/>
                </a:cubicBezTo>
                <a:cubicBezTo>
                  <a:pt x="167" y="283"/>
                  <a:pt x="167" y="283"/>
                  <a:pt x="166" y="283"/>
                </a:cubicBezTo>
                <a:cubicBezTo>
                  <a:pt x="160" y="283"/>
                  <a:pt x="155" y="286"/>
                  <a:pt x="153" y="291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28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2"/>
          </p:nvPr>
        </p:nvSpPr>
        <p:spPr>
          <a:xfrm>
            <a:off x="28721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6D574-4BDC-4C26-9159-F7EF70F23091}" type="datetime1">
              <a:rPr lang="de-CH" smtClean="0"/>
              <a:t>10.05.2020</a:t>
            </a:fld>
            <a:endParaRPr lang="de-CH" dirty="0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3"/>
          </p:nvPr>
        </p:nvSpPr>
        <p:spPr>
          <a:xfrm>
            <a:off x="3382111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19" name="Foliennummernplatzhalter 18"/>
          <p:cNvSpPr>
            <a:spLocks noGrp="1"/>
          </p:cNvSpPr>
          <p:nvPr>
            <p:ph type="sldNum" sz="quarter" idx="4"/>
          </p:nvPr>
        </p:nvSpPr>
        <p:spPr>
          <a:xfrm>
            <a:off x="78486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58E14-F9D0-47D4-B28C-5DBCBDF08391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07734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011824" y="1915398"/>
            <a:ext cx="10167582" cy="35702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Y" sz="13800" b="1" cap="all" dirty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دعاء الأفتتاح</a:t>
            </a:r>
            <a:endParaRPr lang="de-CH" sz="13800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/>
            <a:r>
              <a:rPr lang="de-CH" sz="8800" b="1" cap="all" dirty="0" err="1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Dua</a:t>
            </a:r>
            <a:r>
              <a:rPr lang="de-CH" sz="8800" b="1" cap="all" dirty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’ al </a:t>
            </a:r>
            <a:r>
              <a:rPr lang="de-CH" sz="8800" b="1" cap="all" dirty="0" err="1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Iftitah</a:t>
            </a:r>
            <a:endParaRPr lang="de-CH" sz="8800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558755" y="1389796"/>
            <a:ext cx="9066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800" kern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Im Namen Gottes, des sich Allerbarmenden, des Barmherzigen</a:t>
            </a:r>
            <a:endParaRPr lang="de-CH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033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444811"/>
              </p:ext>
            </p:extLst>
          </p:nvPr>
        </p:nvGraphicFramePr>
        <p:xfrm>
          <a:off x="501712" y="1440000"/>
          <a:ext cx="10816622" cy="416618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49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7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5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hinsichtlich Vergeltung und Rache, </a:t>
                      </a:r>
                    </a:p>
                    <a:p>
                      <a:pPr algn="l" fontAlgn="t"/>
                      <a:endParaRPr lang="de-CH" sz="2000" b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b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فِي مَوْضِعِ النَّكَالِ وَالنِّقِمَةِ،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10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und der Grösste Allgewaltige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وَأَعْظَمُ الْمُتَجَبِّرِينَ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10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hinsichtlich Grösse und Erhabenheit.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فِي مَوْضِعِ الْكِبْرِيَاءِ وَالْعَظَمَةِ.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10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Gott, Du hast mir erlaubt, Dich zu bitten und mein Anliegen bei Dir zu äussern, </a:t>
                      </a:r>
                      <a:endParaRPr lang="de-CH" sz="20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أَذِنْتَ لِي فِي دُعَائِكَ وَمَسْأَلَتِكَ،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710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so erhöre, Du Allerhörer, meinen Wunsch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فَاسْمَعْ يَا سَمِيعُ مِدْحَتِي،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71923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217072"/>
              </p:ext>
            </p:extLst>
          </p:nvPr>
        </p:nvGraphicFramePr>
        <p:xfrm>
          <a:off x="468000" y="1440000"/>
          <a:ext cx="10850334" cy="433533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73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4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131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Wie oft hat Er mir schöne Geschenke gegeben, mich</a:t>
                      </a:r>
                    </a:p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فَكَمْ مِنْ مَوْهِبَةٍ هَنِيئَةٍ قَدْ أَعْطَانِي،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von grossem Schrecken bewahrt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وَعَظِيمَةٍ مَخُوفَةٍ قَدْ كَفَانِي،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mir prächtige Freude gezeigt.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وَبَهْجَةٍ مُونِقَةٍ قَدْ أَرَانِي؟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Daher spreche ich Ihm dankend Lob aus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فَأُثْنِي عَلَيْهِ حَامِداً،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erwähne Ihn lobpreisend.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وَأَذْكُرُهُ مُسَبِّحاً.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85297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411557"/>
              </p:ext>
            </p:extLst>
          </p:nvPr>
        </p:nvGraphicFramePr>
        <p:xfrm>
          <a:off x="468000" y="1440000"/>
          <a:ext cx="10850334" cy="4165958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941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9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Aller Dank gebührt Allah, Dessen Schutz nicht durchzubrechen ist,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لا يُهْتَكُ حِجَابُهُ،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Dessen Tür nicht geschlossen wird,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يُغْلَقُ بَابُهُ،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bei Dem derjenige, der Ihn bittet, nicht abgewiesen wird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يُرَدُّ سَائِلُهُ،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derjenige, der auf Ihn hofft, nicht enttäuscht wird.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يُخَيَّبُ آمِلُهُ.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Aller Dank gebührt Allah, Der den Verängstigten Sicherheit schenkt,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يُؤْمِنُ الْخَائِفِينَ،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58457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594372"/>
              </p:ext>
            </p:extLst>
          </p:nvPr>
        </p:nvGraphicFramePr>
        <p:xfrm>
          <a:off x="468000" y="1440000"/>
          <a:ext cx="10850334" cy="4165958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98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6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Aller Dank gebührt Allah, Dessen Schutz nicht durchzubrechen ist,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لا يُهْتَكُ حِجَابُهُ،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Dessen Tür nicht geschlossen wird,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يُغْلَقُ بَابُهُ،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bei Dem derjenige, der Ihn bittet, nicht abgewiesen wird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يُرَدُّ سَائِلُهُ،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derjenige, der auf Ihn hofft, nicht enttäuscht wird.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يُخَيَّبُ آمِلُهُ.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Aller Dank gebührt Allah, Der den Verängstigten Sicherheit schenkt,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يُؤْمِنُ الْخَائِفِينَ،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534998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305295"/>
              </p:ext>
            </p:extLst>
          </p:nvPr>
        </p:nvGraphicFramePr>
        <p:xfrm>
          <a:off x="468000" y="1440000"/>
          <a:ext cx="10850334" cy="4165958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979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1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Aller Dank gebührt Allah, Dessen Schutz nicht durchzubrechen ist,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لا يُهْتَكُ حِجَابُهُ،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Dessen Tür nicht geschlossen wird,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يُغْلَقُ بَابُهُ،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bei Dem derjenige, der Ihn bittet, nicht abgewiesen wird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يُرَدُّ سَائِلُهُ،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derjenige, der auf Ihn hofft, nicht enttäuscht wird.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يُخَيَّبُ آمِلُهُ.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Aller Dank gebührt Allah, Der den Verängstigten Sicherheit schenkt,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يُؤْمِنُ الْخَائِفِينَ،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534998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155044"/>
              </p:ext>
            </p:extLst>
          </p:nvPr>
        </p:nvGraphicFramePr>
        <p:xfrm>
          <a:off x="468000" y="1440000"/>
          <a:ext cx="10850334" cy="4165958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970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9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Aller Dank gebührt Allah, Dessen Schutz nicht durchzubrechen ist,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لا يُهْتَكُ حِجَابُهُ،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Dessen Tür nicht geschlossen wird,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يُغْلَقُ بَابُهُ،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bei Dem derjenige, der Ihn bittet, nicht abgewiesen wird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يُرَدُّ سَائِلُهُ،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derjenige, der auf Ihn hofft, nicht enttäuscht wird.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يُخَيَّبُ آمِلُهُ.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Aller Dank gebührt Allah, Der den Verängstigten Sicherheit schenkt,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يُؤْمِنُ الْخَائِفِينَ،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53499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166127"/>
              </p:ext>
            </p:extLst>
          </p:nvPr>
        </p:nvGraphicFramePr>
        <p:xfrm>
          <a:off x="468000" y="1440000"/>
          <a:ext cx="10850334" cy="4165958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966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3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Aller Dank gebührt Allah, Dessen Schutz nicht durchzubrechen ist,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لا يُهْتَكُ حِجَابُهُ،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Dessen Tür nicht geschlossen wird,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يُغْلَقُ بَابُهُ،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bei Dem derjenige, der Ihn bittet, nicht abgewiesen wird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يُرَدُّ سَائِلُهُ،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derjenige, der auf Ihn hofft, nicht enttäuscht wird.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يُخَيَّبُ آمِلُهُ.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 Dank gebührt Allah, Der den Verängstigten Sicherheit schenkt, </a:t>
                      </a:r>
                      <a:endParaRPr lang="de-CH" sz="20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يُؤْمِنُ الْخَائِفِينَ،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53499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535239"/>
              </p:ext>
            </p:extLst>
          </p:nvPr>
        </p:nvGraphicFramePr>
        <p:xfrm>
          <a:off x="468000" y="1440000"/>
          <a:ext cx="10850334" cy="4165958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522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7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die Gütigen rettet,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وَيُنَجِّي الصَّالِحِينَ،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die Unterdrückten erhebt,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وَيَرْفَعُ الْمُسْتَضْعَفِينَ،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die Hochmütigen erniedrigt,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وَيَضَعُ الْمُسْتَكْبِرِينَ،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Könige stürzt und mit anderen als Nachfolger ersetzt.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وَيُهْلِكُ مُلُوكاً وَيَسْتَخْلِفُ آخَرِينَ؛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Allah, Der die Gewaltigen zusammenbrechen lässt,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وَالْحَمْدُ لِلّهِ قَاصِمِ الْجَبَّارِينَ،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08304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899296"/>
              </p:ext>
            </p:extLst>
          </p:nvPr>
        </p:nvGraphicFramePr>
        <p:xfrm>
          <a:off x="468000" y="1440000"/>
          <a:ext cx="10850334" cy="4165958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632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8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Gütigen rettet,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وَيُنَجِّي الصَّالِحِينَ،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die Unterdrückten erhebt,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وَيَرْفَعُ الْمُسْتَضْعَفِينَ،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die Hochmütigen erniedrigt,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وَيَضَعُ الْمُسْتَكْبِرِينَ،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Könige stürzt und mit anderen als Nachfolger ersetzt.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وَيُهْلِكُ مُلُوكاً وَيَسْتَخْلِفُ آخَرِينَ؛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Allah, Der die Gewaltigen zusammenbrechen lässt,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وَالْحَمْدُ لِلّهِ قَاصِمِ الْجَبَّارِينَ،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288501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724653"/>
              </p:ext>
            </p:extLst>
          </p:nvPr>
        </p:nvGraphicFramePr>
        <p:xfrm>
          <a:off x="468000" y="1440000"/>
          <a:ext cx="10850334" cy="4165958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661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8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Gütigen rettet,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وَيُنَجِّي الصَّالِحِينَ،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die Unterdrückten erhebt,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وَيَرْفَعُ الْمُسْتَضْعَفِينَ،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die Hochmütigen erniedrigt,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وَيَضَعُ الْمُسْتَكْبِرِينَ،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Könige stürzt und mit anderen als Nachfolger ersetzt.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وَيُهْلِكُ مُلُوكاً وَيَسْتَخْلِفُ آخَرِينَ؛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Allah, Der die Gewaltigen zusammenbrechen lässt,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وَالْحَمْدُ لِلّهِ قَاصِمِ الْجَبَّارِينَ،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288501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446407"/>
              </p:ext>
            </p:extLst>
          </p:nvPr>
        </p:nvGraphicFramePr>
        <p:xfrm>
          <a:off x="468000" y="1440000"/>
          <a:ext cx="10850334" cy="4165958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695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4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Gütigen rettet,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وَيُنَجِّي الصَّالِحِينَ،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die Unterdrückten erhebt,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وَيَرْفَعُ الْمُسْتَضْعَفِينَ،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die Hochmütigen erniedrigt,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وَيَضَعُ الْمُسْتَكْبِرِينَ،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Könige stürzt und mit anderen als Nachfolger ersetzt.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وَيُهْلِكُ مُلُوكاً وَيَسْتَخْلِفُ آخَرِينَ؛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Allah, Der die Gewaltigen zusammenbrechen lässt,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وَالْحَمْدُ لِلّهِ قَاصِمِ الْجَبَّارِينَ،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288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414493"/>
              </p:ext>
            </p:extLst>
          </p:nvPr>
        </p:nvGraphicFramePr>
        <p:xfrm>
          <a:off x="501712" y="1440000"/>
          <a:ext cx="10816622" cy="416618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49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7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5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hinsichtlich Vergeltung und Rache, </a:t>
                      </a:r>
                    </a:p>
                    <a:p>
                      <a:pPr algn="l" fontAlgn="t"/>
                      <a:endParaRPr lang="de-CH" sz="2000" b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b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فِي مَوْضِعِ النَّكَالِ وَالنِّقِمَةِ،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10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und der Grösste Allgewaltige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وَأَعْظَمُ الْمُتَجَبِّرِينَ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10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hinsichtlich Grösse und Erhabenheit.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فِي مَوْضِعِ الْكِبْرِيَاءِ وَالْعَظَمَةِ.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10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>
                          <a:effectLst/>
                        </a:rPr>
                        <a:t>Oh Gott, Du hast mir erlaubt, Dich zu bitten und mein Anliegen bei Dir zu äussern,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أَذِنْتَ لِي فِي دُعَائِكَ وَمَسْأَلَتِكَ،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710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 erhöre, Du Allerhörer, meinen Wunsch </a:t>
                      </a:r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فَاسْمَعْ يَا سَمِيعُ مِدْحَتِي،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719230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47662"/>
              </p:ext>
            </p:extLst>
          </p:nvPr>
        </p:nvGraphicFramePr>
        <p:xfrm>
          <a:off x="468000" y="1440000"/>
          <a:ext cx="10850334" cy="4165958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695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4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Gütigen rettet,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وَيُنَجِّي الصَّالِحِينَ،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die Unterdrückten erhebt,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وَيَرْفَعُ الْمُسْتَضْعَفِينَ،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die Hochmütigen erniedrigt,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وَيَضَعُ الْمُسْتَكْبِرِينَ،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Könige stürzt und mit anderen als Nachfolger ersetzt.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وَيُهْلِكُ مُلُوكاً وَيَسْتَخْلِفُ آخَرِينَ؛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 Dank gebührt Allah, Der die Gewaltigen zusammenbrechen lässt, </a:t>
                      </a:r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وَالْحَمْدُ لِلّهِ قَاصِمِ الْجَبَّارِينَ،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28850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168955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die Unterdrücker niederstreckt,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مُبِيرِ الظَّالِمِينَ،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die Fliehenden einholt,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مُدْرِكِ الْهَارِبِينَ،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die Unterdrücker bestraft, diejenigen,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نَكَالِ الظَّالِمِينَ،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den um Hilfe Schreienden zu Hilfe eilt,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صَرِيخِ الْمُسْتَصْرِخِينَ،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Derjenige, Der die Anlaufstelle des Anliegens der Bittenden ist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مَوْضِعِ حَاجَاتِ الطَّالِبِينَ،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274087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926576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Unterdrücker niederstreckt,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مُبِيرِ الظَّالِمِينَ،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die Fliehenden einholt,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مُدْرِكِ الْهَارِبِينَ،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die Unterdrücker bestraft, diejenigen,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نَكَالِ الظَّالِمِينَ،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den um Hilfe Schreienden zu Hilfe eilt,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صَرِيخِ الْمُسْتَصْرِخِينَ،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Derjenige, Der die Anlaufstelle des Anliegens der Bittenden ist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مَوْضِعِ حَاجَاتِ الطَّالِبِينَ،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600017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281524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Unterdrücker niederstreckt,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مُبِيرِ الظَّالِمِينَ،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die Fliehenden einholt,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مُدْرِكِ الْهَارِبِينَ،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die Unterdrücker bestraft, diejenigen,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نَكَالِ الظَّالِمِينَ،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den um Hilfe Schreienden zu Hilfe eilt,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صَرِيخِ الْمُسْتَصْرِخِينَ،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Derjenige, Der die Anlaufstelle des Anliegens der Bittenden ist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مَوْضِعِ حَاجَاتِ الطَّالِبِينَ،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600017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915122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897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2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Unterdrücker niederstreckt,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مُبِيرِ الظَّالِمِينَ،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die Fliehenden einholt,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مُدْرِكِ الْهَارِبِينَ،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die Unterdrücker bestraft, diejenigen,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نَكَالِ الظَّالِمِينَ،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Der den um Hilfe Schreienden zu Hilfe eilt,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صَرِيخِ الْمُسْتَصْرِخِينَ،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Derjenige, Der die Anlaufstelle des Anliegens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Bittenden ist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مَوْضِعِ حَاجَاتِ الطَّالِبِينَ،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60001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916035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Unterdrücker niederstreckt,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مُبِيرِ الظَّالِمِينَ،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die Fliehenden einholt,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مُدْرِكِ الْهَارِبِينَ،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die Unterdrücker bestraft, diejenigen,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نَكَالِ الظَّالِمِينَ،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den um Hilfe Schreienden zu Hilfe eilt,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صَرِيخِ الْمُسْتَصْرِخِينَ،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Derjenige, Der die Anlaufstelle des Anliegens der Bittenden ist </a:t>
                      </a:r>
                      <a:endParaRPr lang="de-CH" sz="20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مَوْضِعِ حَاجَاتِ الطَّالِبِينَ،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600017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868499"/>
              </p:ext>
            </p:extLst>
          </p:nvPr>
        </p:nvGraphicFramePr>
        <p:xfrm>
          <a:off x="467999" y="1440000"/>
          <a:ext cx="10850335" cy="4616003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52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3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9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und der Unterstützer der Gläubigen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مُعْتَمَدِ الْمُؤْمِنِينَ.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204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Allah, aus Dessen Furcht der Himmel und dessen Bewohner erzittern,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مِنْ خَشْيَتِهِ تَرْعُدُ السَّمَاءُ وَسُكَّانُهَا،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9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die Erde und ihre Einwohner beben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وَتَرْجُفُ الأَرْضُ وَعُمَّارُهَا،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1478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die Meere wogen mit denjenigen, die in ihren Tiefen schwimmen.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وَتَمُوجُ الْبِحَارُ وَمَنْ يَسْبَحُ فِي غَمَرَاتِهَا،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9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Allah, Der uns dazu geleitet hat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هَدَانَا لِهٰذَا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456770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902310"/>
              </p:ext>
            </p:extLst>
          </p:nvPr>
        </p:nvGraphicFramePr>
        <p:xfrm>
          <a:off x="467999" y="1440000"/>
          <a:ext cx="10850335" cy="4616003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480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9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9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der Unterstützer der Gläubigen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مُعْتَمَدِ الْمُؤْمِنِينَ.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204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 Dank gebührt Allah, aus Dessen Furcht der Himmel und dessen Bewohner erzittern, </a:t>
                      </a:r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مِنْ خَشْيَتِهِ تَرْعُدُ السَّمَاءُ وَسُكَّانُهَا،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9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die Erde und ihre Einwohner beben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وَتَرْجُفُ الأَرْضُ وَعُمَّارُهَا،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1478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die Meere wogen mit denjenigen, die in ihren Tiefen schwimmen.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وَتَمُوجُ الْبِحَارُ وَمَنْ يَسْبَحُ فِي غَمَرَاتِهَا،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9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Allah, Der uns dazu geleitet hat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هَدَانَا لِهٰذَا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895344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686085"/>
              </p:ext>
            </p:extLst>
          </p:nvPr>
        </p:nvGraphicFramePr>
        <p:xfrm>
          <a:off x="467999" y="1440000"/>
          <a:ext cx="10850335" cy="4616003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354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6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9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der Unterstützer der Gläubigen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مُعْتَمَدِ الْمُؤْمِنِينَ.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204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Allah, aus Dessen Furcht der Himmel und dessen Bewohner erzittern,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مِنْ خَشْيَتِهِ تَرْعُدُ السَّمَاءُ وَسُكَّانُهَا،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9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die Erde und ihre Einwohner beben </a:t>
                      </a:r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وَتَرْجُفُ الأَرْضُ وَعُمَّارُهَا،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1478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die Meere wogen mit denjenigen, die in ihren Tiefen schwimmen.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وَتَمُوجُ الْبِحَارُ وَمَنْ يَسْبَحُ فِي غَمَرَاتِهَا،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9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Allah, Der uns dazu geleitet hat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هَدَانَا لِهٰذَا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895344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418531"/>
              </p:ext>
            </p:extLst>
          </p:nvPr>
        </p:nvGraphicFramePr>
        <p:xfrm>
          <a:off x="467999" y="1440000"/>
          <a:ext cx="10850335" cy="4616003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607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3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9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der Unterstützer der Gläubigen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مُعْتَمَدِ الْمُؤْمِنِينَ.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204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Allah, aus Dessen Furcht der Himmel und dessen Bewohner erzittern,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مِنْ خَشْيَتِهِ تَرْعُدُ السَّمَاءُ وَسُكَّانُهَا،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9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die Erde und ihre Einwohner beben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وَتَرْجُفُ الأَرْضُ وَعُمَّارُهَا،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1478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die Meere wogen mit denjenigen, die in ihren Tiefen schwimmen.</a:t>
                      </a:r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وَتَمُوجُ الْبِحَارُ وَمَنْ يَسْبَحُ فِي غَمَرَاتِهَا،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9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Allah, Der uns dazu geleitet hat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هَدَانَا لِهٰذَا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895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099124"/>
              </p:ext>
            </p:extLst>
          </p:nvPr>
        </p:nvGraphicFramePr>
        <p:xfrm>
          <a:off x="468000" y="1440000"/>
          <a:ext cx="10850334" cy="3936711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531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und erfülle, Du Gnädiger, mein Bittgebet,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وَأَجِبْ يَا رَحِيمُ دَعْوَتِي،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und fang mich auf, du </a:t>
                      </a:r>
                      <a:r>
                        <a:rPr lang="de-CH" sz="2000" b="0" u="none" strike="noStrike" dirty="0" err="1">
                          <a:effectLst/>
                        </a:rPr>
                        <a:t>Vergeber</a:t>
                      </a:r>
                      <a:r>
                        <a:rPr lang="de-CH" sz="2000" b="0" u="none" strike="noStrike" dirty="0">
                          <a:effectLst/>
                        </a:rPr>
                        <a:t>, bei meinem Stolpern,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وَأَقِلْ يَا غَفُورُ عَثْرَتِي،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denn wie oft hast Du, oh mein Gott, eine Not erlöst,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فَكَمْ يَا إلٰهِي مِنْ كُرْبَةٍ قَدْ فَرَّجْتَهَا،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Sorgen aufgehoben,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وَهُمُومٍ قَدْ كَشَفْتَهَا،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Stolpern aufgefangen,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وَعَثْرَةٍ قَدْ أَقَلْتَهَا،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040352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257532"/>
              </p:ext>
            </p:extLst>
          </p:nvPr>
        </p:nvGraphicFramePr>
        <p:xfrm>
          <a:off x="467999" y="1440000"/>
          <a:ext cx="10850335" cy="4616003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615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4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9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der Unterstützer der Gläubigen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مُعْتَمَدِ الْمُؤْمِنِينَ.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204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Allah, aus Dessen Furcht der Himmel und dessen Bewohner erzittern,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مِنْ خَشْيَتِهِ تَرْعُدُ السَّمَاءُ وَسُكَّانُهَا،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9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die Erde und ihre Einwohner beben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وَتَرْجُفُ الأَرْضُ وَعُمَّارُهَا،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1478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die Meere wogen mit denjenigen, die in ihren Tiefen schwimmen.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وَتَمُوجُ الْبِحَارُ وَمَنْ يَسْبَحُ فِي غَمَرَاتِهَا،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9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 Dank gebührt Allah, Der uns dazu geleitet hat </a:t>
                      </a:r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هَدَانَا لِهٰذَا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895344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402050"/>
              </p:ext>
            </p:extLst>
          </p:nvPr>
        </p:nvGraphicFramePr>
        <p:xfrm>
          <a:off x="468000" y="1440000"/>
          <a:ext cx="10850334" cy="4063725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612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7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256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und wenn Er uns nicht geleitet hätte, hätten wir keine Leitung.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وَمَا كُنَّا لِنَهْتَدِيَ لَوْلا أَنْ هَدَانَا اللّهُ.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Allah, Derjenige der erschafft und nicht erschaffen wurde,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يَخْلُقُ وَلَمْ يُخْلَقْ،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Derjenige, Der Unterhalt gibt und Dem kein Unterhalt gegeben wird,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وَيَرْزُقُ وَلا يُرْزَقُ،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Derjenige, Der ernährt und nicht ernährt wird,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وَيُطْعِمُ وَلا يُطْعَمُ،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Derjenige, Der die Lebenden tötet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وَيُمِيتُ الأَحْيَاءَ،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454903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851595"/>
              </p:ext>
            </p:extLst>
          </p:nvPr>
        </p:nvGraphicFramePr>
        <p:xfrm>
          <a:off x="468000" y="1440000"/>
          <a:ext cx="10850334" cy="4063725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743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7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256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wenn Er uns nicht geleitet hätte, hätten wir keine Leitung.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وَمَا كُنَّا لِنَهْتَدِيَ لَوْلا أَنْ هَدَانَا اللّهُ.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 Dank gebührt Allah, Derjenige der erschafft und nicht erschaffen wurde, </a:t>
                      </a:r>
                    </a:p>
                    <a:p>
                      <a:pPr algn="l" fontAlgn="t"/>
                      <a:endParaRPr lang="de-CH" sz="200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يَخْلُقُ وَلَمْ يُخْلَقْ،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Derjenige, Der Unterhalt gibt und Dem kein Unterhalt gegeben wird,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وَيَرْزُقُ وَلا يُرْزَقُ،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Derjenige, Der ernährt und nicht ernährt wird,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وَيُطْعِمُ وَلا يُطْعَمُ،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Derjenige, Der die Lebenden tötet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وَيُمِيتُ الأَحْيَاءَ،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954825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852518"/>
              </p:ext>
            </p:extLst>
          </p:nvPr>
        </p:nvGraphicFramePr>
        <p:xfrm>
          <a:off x="468000" y="1440000"/>
          <a:ext cx="10850334" cy="4063725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750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0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256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wenn Er uns nicht geleitet hätte, hätten wir keine Leitung.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وَمَا كُنَّا لِنَهْتَدِيَ لَوْلا أَنْ هَدَانَا اللّهُ.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Allah, Derjenige der erschafft und nicht erschaffen wurde,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يَخْلُقُ وَلَمْ يُخْلَقْ،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Derjenige, Der Unterhalt gibt und Dem kein Unterhalt gegeben wird,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وَيَرْزُقُ وَلا يُرْزَقُ،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Derjenige, Der ernährt und nicht ernährt wird,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وَيُطْعِمُ وَلا يُطْعَمُ،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Derjenige, Der die Lebenden tötet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وَيُمِيتُ الأَحْيَاءَ،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954825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897857"/>
              </p:ext>
            </p:extLst>
          </p:nvPr>
        </p:nvGraphicFramePr>
        <p:xfrm>
          <a:off x="468000" y="1440000"/>
          <a:ext cx="10850334" cy="4063725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750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0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256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wenn Er uns nicht geleitet hätte, hätten wir keine Leitung.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وَمَا كُنَّا لِنَهْتَدِيَ لَوْلا أَنْ هَدَانَا اللّهُ.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Allah, Derjenige der erschafft und nicht erschaffen wurde,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يَخْلُقُ وَلَمْ يُخْلَقْ،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Derjenige, Der Unterhalt gibt und Dem kein Unterhalt gegeben wird,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وَيَرْزُقُ وَلا يُرْزَقُ،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Derjenige, Der ernährt und nicht ernährt wird,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وَيُطْعِمُ وَلا يُطْعَمُ،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Derjenige, Der die Lebenden tötet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وَيُمِيتُ الأَحْيَاءَ،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954825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806804"/>
              </p:ext>
            </p:extLst>
          </p:nvPr>
        </p:nvGraphicFramePr>
        <p:xfrm>
          <a:off x="468000" y="1440000"/>
          <a:ext cx="10850334" cy="4063725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750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0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256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wenn Er uns nicht geleitet hätte, hätten wir keine Leitung.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وَمَا كُنَّا لِنَهْتَدِيَ لَوْلا أَنْ هَدَانَا اللّهُ.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Allah, Derjenige der erschafft und nicht erschaffen wurde,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يَخْلُقُ وَلَمْ يُخْلَقْ،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Derjenige, Der Unterhalt gibt und Dem kein Unterhalt gegeben wird,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وَيَرْزُقُ وَلا يُرْزَقُ،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Derjenige, Der ernährt und nicht ernährt wird,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وَيُطْعِمُ وَلا يُطْعَمُ،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Derjenige, Der die Lebenden tötet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وَيُمِيتُ الأَحْيَاءَ،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954825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126265"/>
              </p:ext>
            </p:extLst>
          </p:nvPr>
        </p:nvGraphicFramePr>
        <p:xfrm>
          <a:off x="467999" y="1440000"/>
          <a:ext cx="10850335" cy="4911461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644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5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445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und die Verstorbenen zum Leben erweckt,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وَيُحْيِي الْمَوْتَى،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45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Er selber lebt und stirbt nie,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وَهُوَ حَيٌّ لا يَمُوتُ،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722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in Seiner Hand liegt das Gute </a:t>
                      </a: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بِيَدِهِ الْخَيْرُ،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45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Er ist fähig, alles zu tun.</a:t>
                      </a: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وَهُوَ عَلَى كُلِّ شَيْءٍ قَدِيرٌ.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262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Gott, segne Mohammad, Deinen Gesandten,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صَلِّ عَلَى مُحَمَّدٍ عَبْدِكَ وَرَسُولِكَ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648307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725104"/>
              </p:ext>
            </p:extLst>
          </p:nvPr>
        </p:nvGraphicFramePr>
        <p:xfrm>
          <a:off x="467999" y="1440000"/>
          <a:ext cx="10850335" cy="4911461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758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91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445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die Verstorbenen zum Leben erweckt,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وَيُحْيِي الْمَوْتَى،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45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Er selber lebt und stirbt nie,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وَهُوَ حَيٌّ لا يَمُوتُ،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45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in Seiner Hand liegt das Gute </a:t>
                      </a: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بِيَدِهِ الْخَيْرُ،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45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Er ist fähig, alles zu tun.</a:t>
                      </a: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وَهُوَ عَلَى كُلِّ شَيْءٍ قَدِيرٌ.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262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Gott, segne Mohammad, Deinen Gesandten,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صَلِّ عَلَى مُحَمَّدٍ عَبْدِكَ وَرَسُولِكَ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705248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205231"/>
              </p:ext>
            </p:extLst>
          </p:nvPr>
        </p:nvGraphicFramePr>
        <p:xfrm>
          <a:off x="467999" y="1440000"/>
          <a:ext cx="10850335" cy="4911461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670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0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445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die Verstorbenen zum Leben erweckt,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وَيُحْيِي الْمَوْتَى،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45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Er selber lebt und stirbt nie,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وَهُوَ حَيٌّ لا يَمُوتُ،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45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 Seiner Hand liegt das Gute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بِيَدِهِ الْخَيْرُ،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45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Er ist fähig, alles zu tun.</a:t>
                      </a: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وَهُوَ عَلَى كُلِّ شَيْءٍ قَدِيرٌ.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262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Gott, segne Mohammad, Deinen Gesandten,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صَلِّ عَلَى مُحَمَّدٍ عَبْدِكَ وَرَسُولِكَ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705248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909554"/>
              </p:ext>
            </p:extLst>
          </p:nvPr>
        </p:nvGraphicFramePr>
        <p:xfrm>
          <a:off x="467999" y="1440000"/>
          <a:ext cx="10850335" cy="4911461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788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445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die Verstorbenen zum Leben erweckt,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وَيُحْيِي الْمَوْتَى،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45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Er selber lebt und stirbt nie,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وَهُوَ حَيٌّ لا يَمُوتُ،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45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in Seiner Hand liegt das Gute </a:t>
                      </a: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بِيَدِهِ الْخَيْرُ،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45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Er ist fähig, alles zu tun.</a:t>
                      </a:r>
                    </a:p>
                    <a:p>
                      <a:pPr algn="l" fontAlgn="t"/>
                      <a:endParaRPr lang="de-CH" sz="200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وَهُوَ عَلَى كُلِّ شَيْءٍ قَدِيرٌ.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262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Gott, segne Mohammad, Deinen Gesandten,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صَلِّ عَلَى مُحَمَّدٍ عَبْدِكَ وَرَسُولِكَ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705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746839"/>
              </p:ext>
            </p:extLst>
          </p:nvPr>
        </p:nvGraphicFramePr>
        <p:xfrm>
          <a:off x="468000" y="1440000"/>
          <a:ext cx="10850334" cy="3936711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459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0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erfülle, Du Gnädiger, mein Bittgebet,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وَأَجِبْ يَا رَحِيمُ دَعْوَتِي،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fang mich auf, du </a:t>
                      </a:r>
                      <a:r>
                        <a:rPr lang="de-CH" sz="2000" b="0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Vergeber</a:t>
                      </a:r>
                      <a:r>
                        <a:rPr lang="de-CH" sz="2000" b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bei meinem Stolpern,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وَأَقِلْ يَا غَفُورُ عَثْرَتِي،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denn wie oft hast Du, oh mein Gott, eine Not erlöst,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فَكَمْ يَا إلٰهِي مِنْ كُرْبَةٍ قَدْ فَرَّجْتَهَا،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Sorgen aufgehoben,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وَهُمُومٍ قَدْ كَشَفْتَهَا،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Stolpern aufgefangen,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وَعَثْرَةٍ قَدْ أَقَلْتَهَا،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800851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853623"/>
              </p:ext>
            </p:extLst>
          </p:nvPr>
        </p:nvGraphicFramePr>
        <p:xfrm>
          <a:off x="467999" y="1440000"/>
          <a:ext cx="10850335" cy="4911461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956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3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445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die Verstorbenen zum Leben erweckt,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وَيُحْيِي الْمَوْتَى،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45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Er selber lebt und stirbt nie,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وَهُوَ حَيٌّ لا يَمُوتُ،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45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in Seiner Hand liegt das Gute </a:t>
                      </a: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بِيَدِهِ الْخَيْرُ،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45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Er ist fähig, alles zu tun.</a:t>
                      </a: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وَهُوَ عَلَى كُلِّ شَيْءٍ قَدِيرٌ.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262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Gott, segne Mohammad, Deinen Gesandten, </a:t>
                      </a:r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صَلِّ عَلَى مُحَمَّدٍ عَبْدِكَ وَرَسُولِكَ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705248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279423"/>
              </p:ext>
            </p:extLst>
          </p:nvPr>
        </p:nvGraphicFramePr>
        <p:xfrm>
          <a:off x="468000" y="1440000"/>
          <a:ext cx="10850334" cy="460964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7432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7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deinen Vertrauten, deinen Auserwählten, deinen Liebling,</a:t>
                      </a:r>
                    </a:p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وَأَمِينِكَ وَصَفِيِّكَ وَحَبِيبِكَ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das Beste unter deinen Geschöpfen,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وَخِيَرَتِكَ مِنْ خَلْقِكَ،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den Bewahrer Deines Geheimnisses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وَحَافِظِ سِرِّكَ،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den Übermittler Deiner Botschaften,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وَمُبَلِّغِ رِسَالاتِكَ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zwar gütiger, besser, schöner,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أَفْضَلَ وَأَحْسَنَ وَأَجْمَلَ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1658285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404261"/>
              </p:ext>
            </p:extLst>
          </p:nvPr>
        </p:nvGraphicFramePr>
        <p:xfrm>
          <a:off x="468000" y="1440000"/>
          <a:ext cx="10850334" cy="460964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7373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6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deinen Vertrauten, deinen Auserwählten, deinen Liebling,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وَأَمِينِكَ وَصَفِيِّكَ وَحَبِيبِكَ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das Beste unter deinen Geschöpfen,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وَخِيَرَتِكَ مِنْ خَلْقِكَ،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den Bewahrer Deines Geheimnisses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وَحَافِظِ سِرِّكَ،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den Übermittler Deiner Botschaften,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وَمُبَلِّغِ رِسَالاتِكَ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zwar gütiger, besser, schöner,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أَفْضَلَ وَأَحْسَنَ وَأَجْمَلَ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1778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607117"/>
              </p:ext>
            </p:extLst>
          </p:nvPr>
        </p:nvGraphicFramePr>
        <p:xfrm>
          <a:off x="468000" y="1440000"/>
          <a:ext cx="10850334" cy="460964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7504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5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deinen Vertrauten, deinen Auserwählten, deinen Liebling,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وَأَمِينِكَ وَصَفِيِّكَ وَحَبِيبِكَ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das Beste unter deinen Geschöpfen,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وَخِيَرَتِكَ مِنْ خَلْقِكَ،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den Bewahrer Deines Geheimnisses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وَحَافِظِ سِرِّكَ،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den Übermittler Deiner Botschaften,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وَمُبَلِّغِ رِسَالاتِكَ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zwar gütiger, besser, schöner,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أَفْضَلَ وَأَحْسَنَ وَأَجْمَلَ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1778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117216"/>
              </p:ext>
            </p:extLst>
          </p:nvPr>
        </p:nvGraphicFramePr>
        <p:xfrm>
          <a:off x="468000" y="1440000"/>
          <a:ext cx="10850334" cy="460964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760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deinen Vertrauten, deinen Auserwählten, deinen Liebling,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وَأَمِينِكَ وَصَفِيِّكَ وَحَبِيبِكَ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das Beste unter deinen Geschöpfen,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وَخِيَرَتِكَ مِنْ خَلْقِكَ،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den Bewahrer Deines Geheimnisses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وَحَافِظِ سِرِّكَ،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den Übermittler Deiner Botschaften, </a:t>
                      </a:r>
                    </a:p>
                    <a:p>
                      <a:pPr algn="l" fontAlgn="t"/>
                      <a:endParaRPr lang="de-CH" sz="200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وَمُبَلِّغِ رِسَالاتِكَ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zwar gütiger, besser, schöner,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أَفْضَلَ وَأَحْسَنَ وَأَجْمَلَ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1778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746970"/>
              </p:ext>
            </p:extLst>
          </p:nvPr>
        </p:nvGraphicFramePr>
        <p:xfrm>
          <a:off x="468000" y="1440000"/>
          <a:ext cx="10850334" cy="460964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7630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9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deinen Vertrauten, deinen Auserwählten, deinen Liebling,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وَأَمِينِكَ وَصَفِيِّكَ وَحَبِيبِكَ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das Beste unter deinen Geschöpfen,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وَخِيَرَتِكَ مِنْ خَلْقِكَ،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den Bewahrer Deines Geheimnisses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وَحَافِظِ سِرِّكَ،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den Übermittler Deiner Botschaften,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وَمُبَلِّغِ رِسَالاتِكَ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zwar gütiger, besser, schöner,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أَفْضَلَ وَأَحْسَنَ وَأَجْمَلَ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1778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884050"/>
              </p:ext>
            </p:extLst>
          </p:nvPr>
        </p:nvGraphicFramePr>
        <p:xfrm>
          <a:off x="467999" y="1440003"/>
          <a:ext cx="10850335" cy="4624834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873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6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5875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vollständiger, reiner, ergiebiger,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وَأَكْمَلَ وَأَزْكَى وَأَنْمَى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982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gutmütiger, besser, glanzvoller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وَأَطْيَبَ وَأَطْهَرَ وَأَسْنَى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982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den grössten und gesegneten Eigenschaften,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وَأَكْثَرَ مَا صَلَّيْتَ وَبَارَكْتَ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82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Erbarmen und Zuneigung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وَتَرَحَّمْتَ وَتَحَنَّنْتَ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295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mehr als Du jemals einem deiner Diener, deiner Propheten,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وَسَلَّمْتَ عَلَى أَحَدٍ مِنْ عِبَادِكَ وَأَنْبِيَائِكَ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92796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083698"/>
              </p:ext>
            </p:extLst>
          </p:nvPr>
        </p:nvGraphicFramePr>
        <p:xfrm>
          <a:off x="467999" y="1440003"/>
          <a:ext cx="10850335" cy="4603973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983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6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5875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vollständiger, reiner, ergiebiger,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وَأَكْمَلَ وَأَزْكَى وَأَنْمَى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982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gutmütiger, besser, glanzvoller </a:t>
                      </a:r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وَأَطْيَبَ وَأَطْهَرَ وَأَسْنَى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982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den grössten und gesegneten Eigenschaften,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وَأَكْثَرَ مَا صَلَّيْتَ وَبَارَكْتَ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82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Erbarmen und Zuneigung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وَتَرَحَّمْتَ وَتَحَنَّنْتَ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295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mehr als Du jemals einem deiner Diener, deiner Propheten,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وَسَلَّمْتَ عَلَى أَحَدٍ مِنْ عِبَادِكَ وَأَنْبِيَائِكَ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027479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960514"/>
              </p:ext>
            </p:extLst>
          </p:nvPr>
        </p:nvGraphicFramePr>
        <p:xfrm>
          <a:off x="467999" y="1440003"/>
          <a:ext cx="10850335" cy="4624834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00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569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vollständiger, reiner, ergiebiger,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وَأَكْمَلَ وَأَزْكَى وَأَنْمَى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982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gutmütiger, besser, glanzvoller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وَأَطْيَبَ وَأَطْهَرَ وَأَسْنَى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982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den grössten und gesegneten Eigenschaften,</a:t>
                      </a: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وَأَكْثَرَ مَا صَلَّيْتَ وَبَارَكْتَ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82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Erbarmen und Zuneigung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وَتَرَحَّمْتَ وَتَحَنَّنْتَ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295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mehr als Du jemals einem deiner Diener, deiner Propheten,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وَسَلَّمْتَ عَلَى أَحَدٍ مِنْ عِبَادِكَ وَأَنْبِيَائِكَ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027479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662237"/>
              </p:ext>
            </p:extLst>
          </p:nvPr>
        </p:nvGraphicFramePr>
        <p:xfrm>
          <a:off x="467999" y="1440003"/>
          <a:ext cx="10850335" cy="459886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00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0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557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vollständiger, reiner, ergiebiger, </a:t>
                      </a: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وَأَكْمَلَ وَأَزْكَى وَأَنْمَى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982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gutmütiger, besser, glanzvoller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وَأَطْيَبَ وَأَطْهَرَ وَأَسْنَى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982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den grössten und gesegneten Eigenschaften,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وَأَكْثَرَ مَا صَلَّيْتَ وَبَارَكْتَ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82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Erbarmen und Zuneigung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وَتَرَحَّمْتَ وَتَحَنَّنْتَ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295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mehr als Du jemals einem deiner Diener, deiner Propheten,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وَسَلَّمْتَ عَلَى أَحَدٍ مِنْ عِبَادِكَ وَأَنْبِيَائِكَ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027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158868"/>
              </p:ext>
            </p:extLst>
          </p:nvPr>
        </p:nvGraphicFramePr>
        <p:xfrm>
          <a:off x="468000" y="1440000"/>
          <a:ext cx="10850334" cy="3936711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430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0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erfülle, Du Gnädiger, mein Bittgebet,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وَأَجِبْ يَا رَحِيمُ دَعْوَتِي،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und fang mich auf, du </a:t>
                      </a:r>
                      <a:r>
                        <a:rPr lang="de-CH" sz="2000" b="0" u="none" strike="noStrike" dirty="0" err="1">
                          <a:effectLst/>
                        </a:rPr>
                        <a:t>Vergeber</a:t>
                      </a:r>
                      <a:r>
                        <a:rPr lang="de-CH" sz="2000" b="0" u="none" strike="noStrike" dirty="0">
                          <a:effectLst/>
                        </a:rPr>
                        <a:t>, bei meinem Stolpern,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وَأَقِلْ يَا غَفُورُ عَثْرَتِي،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denn wie oft hast Du, oh mein Gott, eine Not erlöst,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فَكَمْ يَا إلٰهِي مِنْ كُرْبَةٍ قَدْ فَرَّجْتَهَا،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Sorgen aufgehoben,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وَهُمُومٍ قَدْ كَشَفْتَهَا،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Stolpern aufgefangen,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وَعَثْرَةٍ قَدْ أَقَلْتَهَا،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800851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234797"/>
              </p:ext>
            </p:extLst>
          </p:nvPr>
        </p:nvGraphicFramePr>
        <p:xfrm>
          <a:off x="467999" y="1440003"/>
          <a:ext cx="10850335" cy="4583112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945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4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754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vollständiger, reiner, ergiebiger,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وَأَكْمَلَ وَأَزْكَى وَأَنْمَى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982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gutmütiger, besser, glanzvoller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وَأَطْيَبَ وَأَطْهَرَ وَأَسْنَى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982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den grössten und gesegneten Eigenschaften,</a:t>
                      </a: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وَأَكْثَرَ مَا صَلَّيْتَ وَبَارَكْتَ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82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Erbarmen und Zuneigung</a:t>
                      </a: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وَتَرَحَّمْتَ وَتَحَنَّنْتَ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295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mehr als Du jemals einem deiner Diener, deiner Propheten, </a:t>
                      </a:r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وَسَلَّمْتَ عَلَى أَحَدٍ مِنْ عِبَادِكَ وَأَنْبِيَائِكَ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027479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582149"/>
              </p:ext>
            </p:extLst>
          </p:nvPr>
        </p:nvGraphicFramePr>
        <p:xfrm>
          <a:off x="468000" y="1440000"/>
          <a:ext cx="10850334" cy="4284488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70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deiner Gesandten, deiner Auserwählten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0" marR="6850" marT="68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وَرُسُلِكَ وَصِفْوَتِكَ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56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den besonders bei Dir Geehrten unter deinen Geschöpfen.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وَأَهْلِ الْكَرَامَةِ عَلَيْكَ مِنْ خَلْقِكَ.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36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Gott, segne auch Ali, den Fürsten der Gläubigen,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وَصَلِّ عَلَى عَلِيٍّ أَمِيرِ الْمُؤْمِنِينَ،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0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den Testamentsvollstrecker des Gesandten des Herren aller Welten,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وَوَصِيِّ رَسُولِ رَبِّ الْعَالَمِينَ،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0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Deinen Diener, den von dir Bevollmächtigten Waly, den Bruder Deines Gesandten,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عَبْدِكَ وَوَلِيِّكَ وَأَخِي رَسُولِكَ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283830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839985"/>
              </p:ext>
            </p:extLst>
          </p:nvPr>
        </p:nvGraphicFramePr>
        <p:xfrm>
          <a:off x="468000" y="1440000"/>
          <a:ext cx="10850334" cy="4284488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70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deiner Gesandten, deiner Auserwählten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0" marR="6850" marT="68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وَرُسُلِكَ وَصِفْوَتِكَ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56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den besonders bei Dir Geehrten unter deinen Geschöpfen.</a:t>
                      </a:r>
                    </a:p>
                    <a:p>
                      <a:pPr algn="l" fontAlgn="t"/>
                      <a:endParaRPr lang="de-CH" sz="200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850" marR="6850" marT="68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وَأَهْلِ الْكَرَامَةِ عَلَيْكَ مِنْ خَلْقِكَ.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36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Gott, segne auch Ali, den Fürsten der Gläubigen,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وَصَلِّ عَلَى عَلِيٍّ أَمِيرِ الْمُؤْمِنِينَ،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0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den Testamentsvollstrecker des Gesandten des Herren aller Welten,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وَوَصِيِّ رَسُولِ رَبِّ الْعَالَمِينَ،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0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Deinen Diener, den von dir Bevollmächtigten Waly, den Bruder Deines Gesandten,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عَبْدِكَ وَوَلِيِّكَ وَأَخِي رَسُولِكَ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425084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402202"/>
              </p:ext>
            </p:extLst>
          </p:nvPr>
        </p:nvGraphicFramePr>
        <p:xfrm>
          <a:off x="468000" y="1440000"/>
          <a:ext cx="10850334" cy="4284488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70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deiner Gesandten, deiner Auserwählten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0" marR="6850" marT="68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وَرُسُلِكَ وَصِفْوَتِكَ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56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den besonders bei Dir Geehrten unter deinen Geschöpfen.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وَأَهْلِ الْكَرَامَةِ عَلَيْكَ مِنْ خَلْقِكَ.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36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Gott, segne auch Ali, den Fürsten der Gläubigen, </a:t>
                      </a:r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850" marR="6850" marT="68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وَصَلِّ عَلَى عَلِيٍّ أَمِيرِ الْمُؤْمِنِينَ،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0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den Testamentsvollstrecker des Gesandten des Herren aller Welten,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وَوَصِيِّ رَسُولِ رَبِّ الْعَالَمِينَ،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0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Deinen Diener, den von dir Bevollmächtigten Waly, den Bruder Deines Gesandten,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عَبْدِكَ وَوَلِيِّكَ وَأَخِي رَسُولِكَ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425084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234200"/>
              </p:ext>
            </p:extLst>
          </p:nvPr>
        </p:nvGraphicFramePr>
        <p:xfrm>
          <a:off x="468000" y="1440000"/>
          <a:ext cx="10850334" cy="4284488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70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deiner Gesandten, deiner Auserwählten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0" marR="6850" marT="68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وَرُسُلِكَ وَصِفْوَتِكَ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56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den besonders bei Dir Geehrten unter deinen Geschöpfen.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وَأَهْلِ الْكَرَامَةِ عَلَيْكَ مِنْ خَلْقِكَ.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36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Gott, segne auch Ali, den Fürsten der Gläubigen,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وَصَلِّ عَلَى عَلِيٍّ أَمِيرِ الْمُؤْمِنِينَ،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0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den Testamentsvollstrecker des Gesandten des Herren aller Welten,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850" marR="6850" marT="68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وَوَصِيِّ رَسُولِ رَبِّ الْعَالَمِينَ،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0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Deinen Diener, den von dir Bevollmächtigten Waly, den Bruder Deines Gesandten,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عَبْدِكَ وَوَلِيِّكَ وَأَخِي رَسُولِكَ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425084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987108"/>
              </p:ext>
            </p:extLst>
          </p:nvPr>
        </p:nvGraphicFramePr>
        <p:xfrm>
          <a:off x="468000" y="1440000"/>
          <a:ext cx="10850334" cy="4284488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70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deiner Gesandten, deiner Auserwählten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0" marR="6850" marT="68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وَرُسُلِكَ وَصِفْوَتِكَ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56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den besonders bei Dir Geehrten unter deinen Geschöpfen.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وَأَهْلِ الْكَرَامَةِ عَلَيْكَ مِنْ خَلْقِكَ.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36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Gott, segne auch Ali, den Fürsten der Gläubigen,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وَصَلِّ عَلَى عَلِيٍّ أَمِيرِ الْمُؤْمِنِينَ،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0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den Testamentsvollstrecker des Gesandten des Herren aller Welten,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وَوَصِيِّ رَسُولِ رَبِّ الْعَالَمِينَ،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0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Deinen Diener, den von dir Bevollmächtigten Waly, den Bruder Deines Gesandten, </a:t>
                      </a:r>
                      <a:endParaRPr lang="de-CH" sz="20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850" marR="6850" marT="68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عَبْدِكَ وَوَلِيِّكَ وَأَخِي رَسُولِكَ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425084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251215"/>
              </p:ext>
            </p:extLst>
          </p:nvPr>
        </p:nvGraphicFramePr>
        <p:xfrm>
          <a:off x="468000" y="1440000"/>
          <a:ext cx="10850334" cy="460964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dein Beweis gegenüber Deinen Geschöpfen,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وَحُجَّتِكَ عَلَى خَلْقِكَ،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Dein grossartiges Zeichen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وَآيَتِكَ الْكُبْرَى،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die grosse Ankündigung.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وَالنَّبَأَ الْعَظِيمِ،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segne die Wahrhaftige, die Reine,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وَصَلِّ عَلَى الصِّدِّيقَةِ الطَّاهِرَةِ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Fatima, die beste Frau aller Welten.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فَاطِمَةَ سَيِّدَةِ نِسَاءِ الْعَالَمِينَ،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05115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725480"/>
              </p:ext>
            </p:extLst>
          </p:nvPr>
        </p:nvGraphicFramePr>
        <p:xfrm>
          <a:off x="468000" y="1440000"/>
          <a:ext cx="10850334" cy="460964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dein Beweis gegenüber Deinen Geschöpfen,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وَحُجَّتِكَ عَلَى خَلْقِكَ،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Dein grossartiges Zeichen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وَآيَتِكَ الْكُبْرَى،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die grosse Ankündigung.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وَالنَّبَأَ الْعَظِيمِ،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segne die Wahrhaftige, die Reine,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وَصَلِّ عَلَى الصِّدِّيقَةِ الطَّاهِرَةِ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Fatima, die beste Frau aller Welten.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فَاطِمَةَ سَيِّدَةِ نِسَاءِ الْعَالَمِينَ،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542152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253466"/>
              </p:ext>
            </p:extLst>
          </p:nvPr>
        </p:nvGraphicFramePr>
        <p:xfrm>
          <a:off x="468000" y="1440000"/>
          <a:ext cx="10850334" cy="460964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dein Beweis gegenüber Deinen Geschöpfen,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وَحُجَّتِكَ عَلَى خَلْقِكَ،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Dein grossartiges Zeichen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وَآيَتِكَ الْكُبْرَى،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die grosse Ankündigung.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وَالنَّبَأَ الْعَظِيمِ،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segne die Wahrhaftige, die Reine,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وَصَلِّ عَلَى الصِّدِّيقَةِ الطَّاهِرَةِ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Fatima, die beste Frau aller Welten.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فَاطِمَةَ سَيِّدَةِ نِسَاءِ الْعَالَمِينَ،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542152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365657"/>
              </p:ext>
            </p:extLst>
          </p:nvPr>
        </p:nvGraphicFramePr>
        <p:xfrm>
          <a:off x="468000" y="1440000"/>
          <a:ext cx="10850334" cy="460964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715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34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dein Beweis gegenüber Deinen Geschöpfen,</a:t>
                      </a:r>
                    </a:p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وَحُجَّتِكَ عَلَى خَلْقِكَ،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Dein grossartiges Zeichen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وَآيَتِكَ الْكُبْرَى،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die grosse Ankündigung.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وَالنَّبَأَ الْعَظِيمِ،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segne die Wahrhaftige, die Reine,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وَصَلِّ عَلَى الصِّدِّيقَةِ الطَّاهِرَةِ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Fatima, die beste Frau aller Welten.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فَاطِمَةَ سَيِّدَةِ نِسَاءِ الْعَالَمِينَ،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542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055365"/>
              </p:ext>
            </p:extLst>
          </p:nvPr>
        </p:nvGraphicFramePr>
        <p:xfrm>
          <a:off x="468000" y="1440000"/>
          <a:ext cx="10850334" cy="3936711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383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6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erfülle, Du Gnädiger, mein Bittgebet,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وَأَجِبْ يَا رَحِيمُ دَعْوَتِي،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und fang mich auf, du </a:t>
                      </a:r>
                      <a:r>
                        <a:rPr lang="de-CH" sz="2000" b="0" u="none" strike="noStrike" dirty="0" err="1">
                          <a:effectLst/>
                        </a:rPr>
                        <a:t>Vergeber</a:t>
                      </a:r>
                      <a:r>
                        <a:rPr lang="de-CH" sz="2000" b="0" u="none" strike="noStrike" dirty="0">
                          <a:effectLst/>
                        </a:rPr>
                        <a:t>, bei meinem Stolpern,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وَأَقِلْ يَا غَفُورُ عَثْرَتِي،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denn wie oft hast Du, oh mein Gott, eine Not erlöst,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فَكَمْ يَا إلٰهِي مِنْ كُرْبَةٍ قَدْ فَرَّجْتَهَا،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Sorgen aufgehoben,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وَهُمُومٍ قَدْ كَشَفْتَهَا،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Stolpern aufgefangen,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وَعَثْرَةٍ قَدْ أَقَلْتَهَا،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800851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727851"/>
              </p:ext>
            </p:extLst>
          </p:nvPr>
        </p:nvGraphicFramePr>
        <p:xfrm>
          <a:off x="468000" y="1440000"/>
          <a:ext cx="10850334" cy="460964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dein Beweis gegenüber Deinen Geschöpfen,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وَحُجَّتِكَ عَلَى خَلْقِكَ،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Dein grossartiges Zeichen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وَآيَتِكَ الْكُبْرَى،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die grosse Ankündigung.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وَالنَّبَأَ الْعَظِيمِ،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segne die Wahrhaftige, die Reine,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وَصَلِّ عَلَى الصِّدِّيقَةِ الطَّاهِرَةِ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Fatima, die beste Frau aller Welten.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فَاطِمَةَ سَيِّدَةِ نِسَاءِ الْعَالَمِينَ،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542152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523188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7277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3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Und segne die beiden Enkel der Gnade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وَصَلِّ عَلَى سِبْطَيِ الرَّحْمَةِ،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die beiden Imame der Rechtleitung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وَإمَامَيِ الْهُدَىٰ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Al-Hassan und Al-Hussein,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الْحَسَنِ وَالْحُسَيْنِ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die Herren der jungen Bewohner des Paradieses.</a:t>
                      </a: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سَيِّدَيْ شَبَابِ أَهْلِ الْجَنَّةِ،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segne reichlich und ewig die Imame der Muslime: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وَصَلِّ عَلَى أَئِمَّةِ الْمُسْلِمِينَ: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447912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16242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7411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8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segne die beiden Enkel der Gnade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وَصَلِّ عَلَى سِبْطَيِ الرَّحْمَةِ،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die beiden Imame der Rechtleitung </a:t>
                      </a:r>
                    </a:p>
                    <a:p>
                      <a:pPr algn="l" fontAlgn="t"/>
                      <a:endParaRPr lang="de-CH" sz="200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وَإمَامَيِ الْهُدَىٰ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Al-Hassan und Al-Hussein,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الْحَسَنِ وَالْحُسَيْنِ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die Herren der jungen Bewohner des Paradieses.</a:t>
                      </a: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سَيِّدَيْ شَبَابِ أَهْلِ الْجَنَّةِ،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segne reichlich und ewig die Imame der Muslime: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وَصَلِّ عَلَى أَئِمَّةِ الْمُسْلِمِينَ: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981376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586788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7024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6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segne die beiden Enkel der Gnade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وَصَلِّ عَلَى سِبْطَيِ الرَّحْمَةِ،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die beiden Imame der Rechtleitung </a:t>
                      </a: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وَإمَامَيِ الْهُدَىٰ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Al-Hassan und Al-Hussein,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الْحَسَنِ وَالْحُسَيْنِ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die Herren der jungen Bewohner des Paradieses.</a:t>
                      </a: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سَيِّدَيْ شَبَابِ أَهْلِ الْجَنَّةِ،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segne reichlich und ewig die Imame der Muslime: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وَصَلِّ عَلَى أَئِمَّةِ الْمُسْلِمِينَ: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981376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6701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7289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0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segne die beiden Enkel der Gnade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وَصَلِّ عَلَى سِبْطَيِ الرَّحْمَةِ،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die beiden Imame der Rechtleitung </a:t>
                      </a: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وَإمَامَيِ الْهُدَىٰ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Al-Hassan und Al-Hussein,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الْحَسَنِ وَالْحُسَيْنِ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die Herren der jungen Bewohner des Paradieses.</a:t>
                      </a:r>
                    </a:p>
                    <a:p>
                      <a:pPr algn="l" fontAlgn="t"/>
                      <a:endParaRPr lang="de-CH" sz="200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سَيِّدَيْ شَبَابِ أَهْلِ الْجَنَّةِ،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segne reichlich und ewig die Imame der Muslime: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وَصَلِّ عَلَى أَئِمَّةِ الْمُسْلِمِينَ: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981376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536307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7314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5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segne die beiden Enkel der Gnade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وَصَلِّ عَلَى سِبْطَيِ الرَّحْمَةِ،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die beiden Imame der Rechtleitung </a:t>
                      </a: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وَإمَامَيِ الْهُدَىٰ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Al-Hassan und Al-Hussein,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الْحَسَنِ وَالْحُسَيْنِ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die Herren der jungen Bewohner des Paradieses.</a:t>
                      </a: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سَيِّدَيْ شَبَابِ أَهْلِ الْجَنَّةِ،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segne reichlich und ewig die Imame der Muslime: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وَصَلِّ عَلَى أَئِمَّةِ الْمُسْلِمِينَ: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981376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1502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29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1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Ali, Sohn von Al-Hussein,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عَلِيِّ بْنِ الْحُسَيْنِ،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Mohammad, Sohn von Ali,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وَمُحَمَّدِ بْنِ عَلِيٍّ،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 err="1">
                          <a:effectLst/>
                        </a:rPr>
                        <a:t>Dscha´far</a:t>
                      </a:r>
                      <a:r>
                        <a:rPr lang="de-CH" sz="2000" u="none" strike="noStrike" dirty="0">
                          <a:effectLst/>
                        </a:rPr>
                        <a:t>, Sohn von Mohammad,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وَجَعْفَرِ بْنِ مُحَمَّدٍ،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Moussa, Sohn von </a:t>
                      </a:r>
                      <a:r>
                        <a:rPr lang="de-CH" sz="2000" u="none" strike="noStrike" dirty="0" err="1">
                          <a:effectLst/>
                        </a:rPr>
                        <a:t>Dascha´far</a:t>
                      </a:r>
                      <a:r>
                        <a:rPr lang="de-CH" sz="2000" u="none" strike="noStrike" dirty="0"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وَمُوسَىٰ بْنِ جَعْفَرٍ،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Ali, Sohn von Moussa,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وَعَلِيِّ بْنِ مُوسَىٰ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978664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743516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29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1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Ali, Sohn von Al-Hussein,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عَلِيِّ بْنِ الْحُسَيْنِ،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Mohammad, Sohn von Ali,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وَمُحَمَّدِ بْنِ عَلِيٍّ،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 err="1">
                          <a:effectLst/>
                        </a:rPr>
                        <a:t>Dscha´far</a:t>
                      </a:r>
                      <a:r>
                        <a:rPr lang="de-CH" sz="2000" u="none" strike="noStrike" dirty="0">
                          <a:effectLst/>
                        </a:rPr>
                        <a:t>, Sohn von Mohammad,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وَجَعْفَرِ بْنِ مُحَمَّدٍ،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Moussa, Sohn von </a:t>
                      </a:r>
                      <a:r>
                        <a:rPr lang="de-CH" sz="2000" u="none" strike="noStrike" dirty="0" err="1">
                          <a:effectLst/>
                        </a:rPr>
                        <a:t>Dascha´far</a:t>
                      </a:r>
                      <a:r>
                        <a:rPr lang="de-CH" sz="2000" u="none" strike="noStrike" dirty="0"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وَمُوسَىٰ بْنِ جَعْفَرٍ،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Ali, Sohn von Moussa,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وَعَلِيِّ بْنِ مُوسَىٰ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735329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575045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103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6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Ali, Sohn von Al-Hussein,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عَلِيِّ بْنِ الْحُسَيْنِ،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Mohammad, Sohn von Ali,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وَمُحَمَّدِ بْنِ عَلِيٍّ،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Dscha´far</a:t>
                      </a:r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Sohn von Mohammad,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وَجَعْفَرِ بْنِ مُحَمَّدٍ،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Moussa, Sohn von </a:t>
                      </a:r>
                      <a:r>
                        <a:rPr lang="de-CH" sz="2000" u="none" strike="noStrike" dirty="0" err="1">
                          <a:effectLst/>
                        </a:rPr>
                        <a:t>Dascha´far</a:t>
                      </a:r>
                      <a:r>
                        <a:rPr lang="de-CH" sz="2000" u="none" strike="noStrike" dirty="0"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وَمُوسَىٰ بْنِ جَعْفَرٍ،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Ali, Sohn von Moussa,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وَعَلِيِّ بْنِ مُوسَىٰ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735329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94971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29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1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Ali, Sohn von Al-Hussein,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عَلِيِّ بْنِ الْحُسَيْنِ،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Mohammad, Sohn von Ali,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وَمُحَمَّدِ بْنِ عَلِيٍّ،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 err="1">
                          <a:effectLst/>
                        </a:rPr>
                        <a:t>Dscha´far</a:t>
                      </a:r>
                      <a:r>
                        <a:rPr lang="de-CH" sz="2000" u="none" strike="noStrike" dirty="0">
                          <a:effectLst/>
                        </a:rPr>
                        <a:t>, Sohn von Mohammad,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وَجَعْفَرِ بْنِ مُحَمَّدٍ،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Moussa, Sohn von </a:t>
                      </a:r>
                      <a:r>
                        <a:rPr lang="de-CH" sz="2000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Dascha´far</a:t>
                      </a:r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وَمُوسَىٰ بْنِ جَعْفَرٍ،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Ali, Sohn von Moussa,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وَعَلِيِّ بْنِ مُوسَىٰ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735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475815"/>
              </p:ext>
            </p:extLst>
          </p:nvPr>
        </p:nvGraphicFramePr>
        <p:xfrm>
          <a:off x="468000" y="1440000"/>
          <a:ext cx="10850334" cy="3936711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531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erfülle, Du Gnädiger, mein Bittgebet,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وَأَجِبْ يَا رَحِيمُ دَعْوَتِي،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und fang mich auf, du </a:t>
                      </a:r>
                      <a:r>
                        <a:rPr lang="de-CH" sz="2000" b="0" u="none" strike="noStrike" dirty="0" err="1">
                          <a:effectLst/>
                        </a:rPr>
                        <a:t>Vergeber</a:t>
                      </a:r>
                      <a:r>
                        <a:rPr lang="de-CH" sz="2000" b="0" u="none" strike="noStrike" dirty="0">
                          <a:effectLst/>
                        </a:rPr>
                        <a:t>, bei meinem Stolpern,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وَأَقِلْ يَا غَفُورُ عَثْرَتِي،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denn wie oft hast Du, oh mein Gott, eine Not erlöst,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فَكَمْ يَا إلٰهِي مِنْ كُرْبَةٍ قَدْ فَرَّجْتَهَا،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Sorgen aufgehoben,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وَهُمُومٍ قَدْ كَشَفْتَهَا،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Stolpern aufgefangen, </a:t>
                      </a:r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وَعَثْرَةٍ قَدْ أَقَلْتَهَا،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800851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911448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29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1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Ali, Sohn von Al-Hussein,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عَلِيِّ بْنِ الْحُسَيْنِ،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Mohammad, Sohn von Ali,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وَمُحَمَّدِ بْنِ عَلِيٍّ،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 err="1">
                          <a:effectLst/>
                        </a:rPr>
                        <a:t>Dscha´far</a:t>
                      </a:r>
                      <a:r>
                        <a:rPr lang="de-CH" sz="2000" u="none" strike="noStrike" dirty="0">
                          <a:effectLst/>
                        </a:rPr>
                        <a:t>, Sohn von Mohammad,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وَجَعْفَرِ بْنِ مُحَمَّدٍ،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Moussa, Sohn von </a:t>
                      </a:r>
                      <a:r>
                        <a:rPr lang="de-CH" sz="2000" u="none" strike="noStrike" dirty="0" err="1">
                          <a:effectLst/>
                        </a:rPr>
                        <a:t>Dascha´far</a:t>
                      </a:r>
                      <a:r>
                        <a:rPr lang="de-CH" sz="2000" u="none" strike="noStrike" dirty="0">
                          <a:effectLst/>
                        </a:rPr>
                        <a:t>,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وَمُوسَىٰ بْنِ جَعْفَرٍ،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Ali, Sohn von Moussa,</a:t>
                      </a:r>
                      <a:endParaRPr lang="de-CH" sz="20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وَعَلِيِّ بْنِ مُوسَىٰ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735329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590956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Mohammad, Sohn von Ali,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وَمُحَمَّدِ بْنِ عَلِيٍّ،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Ali, Sohn von Mohammad,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وَعَلِيِّ بْنِ مُحَمَّدٍ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Al-Hassan, Sohn von Ali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وَٱلْحَسَنِ بْنِ عَلِيٍّ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den zum Recht geleiteten, rechtleitenden Nachkommen Imam Mahdi,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وَالْخَلَفِ الْهَادِي الْمَهْدِيِّ،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Deine Argumente gegenüber Deinen Dienern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حُجَجِكَ عَلَى عِبَادِكَ،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81972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188355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Mohammad, Sohn von Ali,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وَمُحَمَّدِ بْنِ عَلِيٍّ،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Ali, Sohn von Mohammad,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وَعَلِيِّ بْنِ مُحَمَّدٍ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Al-Hassan, Sohn von Ali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وَٱلْحَسَنِ بْنِ عَلِيٍّ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den zum Recht geleiteten, rechtleitenden Nachkommen Imam Mahdi,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وَالْخَلَفِ الْهَادِي الْمَهْدِيِّ،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Deine Argumente gegenüber Deinen Dienern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حُجَجِكَ عَلَى عِبَادِكَ،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250489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331640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Mohammad, Sohn von Ali,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وَمُحَمَّدِ بْنِ عَلِيٍّ،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Ali, Sohn von Mohammad,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وَعَلِيِّ بْنِ مُحَمَّدٍ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Al-Hassan, Sohn von Ali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وَٱلْحَسَنِ بْنِ عَلِيٍّ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den zum Recht geleiteten, rechtleitenden Nachkommen Imam Mahdi,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وَالْخَلَفِ الْهَادِي الْمَهْدِيِّ،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Deine Argumente gegenüber Deinen Dienern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حُجَجِكَ عَلَى عِبَادِكَ،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250489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473236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99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8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Mohammad, Sohn von Ali,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وَمُحَمَّدِ بْنِ عَلِيٍّ،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Ali, Sohn von Mohammad,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وَعَلِيِّ بْنِ مُحَمَّدٍ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Al-Hassan, Sohn von Ali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وَٱلْحَسَنِ بْنِ عَلِيٍّ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den zum Recht geleiteten, rechtleitenden Nachkommen Imam Mahdi, </a:t>
                      </a:r>
                    </a:p>
                    <a:p>
                      <a:pPr algn="l" fontAlgn="t"/>
                      <a:endParaRPr lang="de-CH" sz="200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وَالْخَلَفِ الْهَادِي الْمَهْدِيِّ،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Deine Argumente gegenüber Deinen Dienern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حُجَجِكَ عَلَى عِبَادِكَ،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250489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247870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970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Mohammad, Sohn von Ali,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وَمُحَمَّدِ بْنِ عَلِيٍّ،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Ali, Sohn von Mohammad,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وَعَلِيِّ بْنِ مُحَمَّدٍ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Al-Hassan, Sohn von Ali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وَٱلْحَسَنِ بْنِ عَلِيٍّ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den zum Recht geleiteten, rechtleitenden Nachkommen Imam Mahdi,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وَالْخَلَفِ الْهَادِي الْمَهْدِيِّ،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Deine Argumente gegenüber Deinen Dienern </a:t>
                      </a:r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حُجَجِكَ عَلَى عِبَادِكَ،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250489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630351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861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9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und deinen Vertrauten in Deinen Ländern,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وَأُمَنَائِكَ فِي بِلادِكَ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mit zahlreichen Segnungen ohne Ende.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صَلاةً كَثِيرَةً دَائِمَةً.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Gott, und segne auch deinen Befehlsberechtigten,</a:t>
                      </a: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وَصَلِّ عَلَى وَليِّ أَمْرِكَ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den erhofften, aufstehenden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الْقَائِمِ الْمُؤَمَّلِ،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und den erwarteten Gerechten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وَالْعَدْلِ الْمُنْتَظَرِ،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850171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853241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861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9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deinen Vertrauten in Deinen Ländern,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وَأُمَنَائِكَ فِي بِلادِكَ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mit zahlreichen Segnungen ohne Ende.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صَلاةً كَثِيرَةً دَائِمَةً.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Gott, und segne auch deinen Befehlsberechtigten,</a:t>
                      </a: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وَصَلِّ عَلَى وَليِّ أَمْرِكَ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den erhofften, aufstehenden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الْقَائِمِ الْمُؤَمَّلِ،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und den erwarteten Gerechten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وَالْعَدْلِ الْمُنْتَظَرِ،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10758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197969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861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9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deinen Vertrauten in Deinen Ländern,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وَأُمَنَائِكَ فِي بِلادِكَ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mit zahlreichen Segnungen ohne Ende.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صَلاةً كَثِيرَةً دَائِمَةً.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Gott, und segne auch deinen Befehlsberechtigten,</a:t>
                      </a:r>
                    </a:p>
                    <a:p>
                      <a:pPr algn="l" fontAlgn="t"/>
                      <a:endParaRPr lang="de-CH" sz="200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وَصَلِّ عَلَى وَليِّ أَمْرِكَ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den erhofften, aufstehenden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الْقَائِمِ الْمُؤَمَّلِ،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und den erwarteten Gerechten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وَالْعَدْلِ الْمُنْتَظَرِ،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10758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887978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861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9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deinen Vertrauten in Deinen Ländern,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وَأُمَنَائِكَ فِي بِلادِكَ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mit zahlreichen Segnungen ohne Ende.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صَلاةً كَثِيرَةً دَائِمَةً.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Gott, und segne auch deinen Befehlsberechtigten,</a:t>
                      </a: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وَصَلِّ عَلَى وَليِّ أَمْرِكَ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den erhofften, aufstehenden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الْقَائِمِ الْمُؤَمَّلِ،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und den erwarteten Gerechten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وَالْعَدْلِ الْمُنْتَظَرِ،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10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957776"/>
              </p:ext>
            </p:extLst>
          </p:nvPr>
        </p:nvGraphicFramePr>
        <p:xfrm>
          <a:off x="468000" y="1413624"/>
          <a:ext cx="10850334" cy="472254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341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9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397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Gnade verbreitet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190" marR="3190" marT="319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وَرَحْمَةٍ قَدْ نَشَرْتَهَا،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97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und eine Fessel aus Unheil aufgelöst.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90" marR="3190" marT="319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وَحَلْقَةِ بَلاءٍ قَدْ فَكَكْتَهَا؟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454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Der Dank gebührt Allah, der keine Gefährtin oder Nachkommen angenommen hat,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90" marR="3190" marT="319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لَمْ يَتَّخِذْ صَاحِبَةً وَلا وَلَداً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97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der keinen Teilhaber in seinem Königreich hat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90" marR="3190" marT="319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وَلَمْ يَكُنْ لَهُ شَرِيكٌ فِي الْمُلْكِ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97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und keinen Beistand hat aus Schwäche.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90" marR="3190" marT="319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وَلَمْ يَكُنْ لَهُ وَلِيٌّ مِنَ الذُّلِّ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273215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104763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861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9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deinen Vertrauten in Deinen Ländern,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وَأُمَنَائِكَ فِي بِلادِكَ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mit zahlreichen Segnungen ohne Ende.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صَلاةً كَثِيرَةً دَائِمَةً.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Gott, und segne auch deinen Befehlsberechtigten,</a:t>
                      </a: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وَصَلِّ عَلَى وَليِّ أَمْرِكَ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den erhofften, aufstehenden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الْقَائِمِ الْمُؤَمَّلِ،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den erwarteten Gerechten</a:t>
                      </a:r>
                      <a:endParaRPr lang="de-CH" sz="20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وَالْعَدْلِ الْمُنْتَظَرِ،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10758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366129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388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1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und umgebe ihn mit Deinen nächsten Engeln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وَحُفَّهُ بِمَلائِكَتِكَ الْمُقَرَّبِينَ،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steh ihm bei durch den Heiligen Geist,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وَأَيِّدْهُ بِرُوحِ الْقُدُسِ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Herr aller Welten!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يَارَبَّ الْعَالَمِينَ.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Gott, lasse ihn zu deinem Buch einladen</a:t>
                      </a: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اجْعَلْهُ الدَّاعِيَ إلَى كِتَابِكَ،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mach ihn zu demjenigen, der Deine Religion als Herrschaft einsetzt.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وَالْقَائِمَ بِدِينِكَ،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159714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973907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388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1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umgebe ihn mit Deinen nächsten Engeln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وَحُفَّهُ بِمَلائِكَتِكَ الْمُقَرَّبِينَ،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steh ihm bei durch den Heiligen Geist, </a:t>
                      </a:r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وَأَيِّدْهُ بِرُوحِ الْقُدُسِ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Herr aller Welten!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يَارَبَّ الْعَالَمِينَ.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Gott, lasse ihn zu deinem Buch einladen</a:t>
                      </a: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اجْعَلْهُ الدَّاعِيَ إلَى كِتَابِكَ،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mach ihn zu demjenigen, der Deine Religion als Herrschaft einsetzt.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وَالْقَائِمَ بِدِينِكَ،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687419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699334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388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1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umgebe ihn mit Deinen nächsten Engeln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وَحُفَّهُ بِمَلائِكَتِكَ الْمُقَرَّبِينَ،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steh ihm bei durch den Heiligen Geist,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وَأَيِّدْهُ بِرُوحِ الْقُدُسِ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Herr aller Welten!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يَارَبَّ الْعَالَمِينَ.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Gott, lasse ihn zu deinem Buch einladen</a:t>
                      </a: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اجْعَلْهُ الدَّاعِيَ إلَى كِتَابِكَ،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mach ihn zu demjenigen, der Deine Religion als Herrschaft einsetzt.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وَالْقَائِمَ بِدِينِكَ،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687419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855871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388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1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umgebe ihn mit Deinen nächsten Engeln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وَحُفَّهُ بِمَلائِكَتِكَ الْمُقَرَّبِينَ،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steh ihm bei durch den Heiligen Geist,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وَأَيِّدْهُ بِرُوحِ الْقُدُسِ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Herr aller Welten!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يَارَبَّ الْعَالَمِينَ.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Gott, lasse ihn zu deinem Buch einladen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اجْعَلْهُ الدَّاعِيَ إلَى كِتَابِكَ،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mach ihn zu demjenigen, der Deine Religion als Herrschaft einsetzt.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وَالْقَائِمَ بِدِينِكَ،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687419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146339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388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1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umgebe ihn mit Deinen nächsten Engeln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وَحُفَّهُ بِمَلائِكَتِكَ الْمُقَرَّبِينَ،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steh ihm bei durch den Heiligen Geist,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وَأَيِّدْهُ بِرُوحِ الْقُدُسِ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Herr aller Welten!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يَارَبَّ الْعَالَمِينَ.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Gott, lasse ihn zu deinem Buch einladen</a:t>
                      </a: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اجْعَلْهُ الدَّاعِيَ إلَى كِتَابِكَ،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mach ihn zu demjenigen, der Deine Religion als Herrschaft einsetzt. </a:t>
                      </a:r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وَالْقَائِمَ بِدِينِكَ،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687419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226436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Mach ihn zum Nachfolger auf Erden,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اسْتَخْلِفْهُ فِي الأَرْضِ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wie Du diejenigen vor ihm zu Nachfolgern gemacht hast.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كَمَا اسْتَخْلَفْتَ الَّذِينَ مِنْ قَبْلِهِ،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Ermögliche ihm seine Religion, von der Du für ihn zufrieden bist.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مَكِّنْ لَهُ دِينَهُ الَّذِي ارْتَضَيْتَهُ لَهُ،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Ersetze seine Furcht durch Sicherheit,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أَبْدِلْهُ مِنْ بَعْدِ خَوْفِهِ أَمْناً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so dass er Dir dient, und nichts anderes als Teilhaber Dir zur Seite stellt.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يَعْبُدُكَ لا يُشْرِكُ بِكَ شَيْئاً.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007238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878805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Mach ihn zum Nachfolger auf Erden,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اسْتَخْلِفْهُ فِي الأَرْضِ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wie Du diejenigen vor ihm zu Nachfolgern gemacht hast.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كَمَا اسْتَخْلَفْتَ الَّذِينَ مِنْ قَبْلِهِ،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Ermögliche ihm seine Religion, von der Du für ihn zufrieden bist.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مَكِّنْ لَهُ دِينَهُ الَّذِي ارْتَضَيْتَهُ لَهُ،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Ersetze seine Furcht durch Sicherheit,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أَبْدِلْهُ مِنْ بَعْدِ خَوْفِهِ أَمْناً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so dass er Dir dient, und nichts anderes als Teilhaber Dir zur Seite stellt.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يَعْبُدُكَ لا يُشْرِكُ بِكَ شَيْئاً.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837385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31102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Mach ihn zum Nachfolger auf Erden,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اسْتَخْلِفْهُ فِي الأَرْضِ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wie Du diejenigen vor ihm zu Nachfolgern gemacht hast.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كَمَا اسْتَخْلَفْتَ الَّذِينَ مِنْ قَبْلِهِ،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Ermögliche ihm seine Religion, von der Du für ihn zufrieden bist.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مَكِّنْ لَهُ دِينَهُ الَّذِي ارْتَضَيْتَهُ لَهُ،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Ersetze seine Furcht durch Sicherheit,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أَبْدِلْهُ مِنْ بَعْدِ خَوْفِهِ أَمْناً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so dass er Dir dient, und nichts anderes als Teilhaber Dir zur Seite stellt.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يَعْبُدُكَ لا يُشْرِكُ بِكَ شَيْئاً.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837385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279090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Mach ihn zum Nachfolger auf Erden,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اسْتَخْلِفْهُ فِي الأَرْضِ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wie Du diejenigen vor ihm zu Nachfolgern gemacht hast.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كَمَا اسْتَخْلَفْتَ الَّذِينَ مِنْ قَبْلِهِ،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Ermögliche ihm seine Religion, von der Du für ihn zufrieden bist.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مَكِّنْ لَهُ دِينَهُ الَّذِي ارْتَضَيْتَهُ لَهُ،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Ersetze seine Furcht durch Sicherheit,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أَبْدِلْهُ مِنْ بَعْدِ خَوْفِهِ أَمْناً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so dass er Dir dient, und nichts anderes als Teilhaber Dir zur Seite stellt.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يَعْبُدُكَ لا يُشْرِكُ بِكَ شَيْئاً.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837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158898"/>
              </p:ext>
            </p:extLst>
          </p:nvPr>
        </p:nvGraphicFramePr>
        <p:xfrm>
          <a:off x="468000" y="1413624"/>
          <a:ext cx="10850334" cy="472254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341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9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397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Gnade verbreitet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190" marR="3190" marT="319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وَرَحْمَةٍ قَدْ نَشَرْتَهَا،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97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eine Fessel aus Unheil aufgelöst.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190" marR="3190" marT="319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وَحَلْقَةِ بَلاءٍ قَدْ فَكَكْتَهَا؟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454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Der Dank gebührt Allah, der keine Gefährtin oder Nachkommen angenommen hat,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90" marR="3190" marT="319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لَمْ يَتَّخِذْ صَاحِبَةً وَلا وَلَداً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97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der keinen Teilhaber in seinem Königreich hat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90" marR="3190" marT="319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وَلَمْ يَكُنْ لَهُ شَرِيكٌ فِي الْمُلْكِ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97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und keinen Beistand hat aus Schwäche.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90" marR="3190" marT="319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وَلَمْ يَكُنْ لَهُ وَلِيٌّ مِنَ الذُّلِّ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707291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657025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449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0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Mach ihn zum Nachfolger auf Erden,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اسْتَخْلِفْهُ فِي الأَرْضِ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wie Du diejenigen vor ihm zu Nachfolgern gemacht hast.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كَمَا اسْتَخْلَفْتَ الَّذِينَ مِنْ قَبْلِهِ،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Ermögliche ihm seine Religion, von der Du für ihn zufrieden bist.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مَكِّنْ لَهُ دِينَهُ الَّذِي ارْتَضَيْتَهُ لَهُ،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Ersetze seine Furcht durch Sicherheit,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أَبْدِلْهُ مِنْ بَعْدِ خَوْفِهِ أَمْناً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 dass er Dir dient, und nichts anderes als Teilhaber Dir zur Seite stellt.</a:t>
                      </a:r>
                      <a:endParaRPr lang="de-CH" sz="20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يَعْبُدُكَ لا يُشْرِكُ بِكَ شَيْئاً.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837385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587206"/>
              </p:ext>
            </p:extLst>
          </p:nvPr>
        </p:nvGraphicFramePr>
        <p:xfrm>
          <a:off x="468000" y="1440000"/>
          <a:ext cx="10850334" cy="4586858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Oh Gott, ehre ihn und ehre durch ihn,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أَعِزَّهُ وَأَعْزِزْ بِهِ،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unterstütze ihn und, schenke ihm einen erhabenen Sieg,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وَانْصُرْهُ وَانْتَصِرْ بِهِ،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lasse unterstützen durch ihn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وَانْصُرْهُ نَصْراً عَزِيزاً،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verhelfe ihm zu einer leichten Eroberung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وَافْتَحْ لَهُ فَتْحاً يَسِيراً،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131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schenke ihm von Dir eine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unterstützende Macht.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وَاجْعَلْ لَهُ مِنْ لَدُنْكَ سُلْطَاناً نَصِيراً.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390374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284524"/>
              </p:ext>
            </p:extLst>
          </p:nvPr>
        </p:nvGraphicFramePr>
        <p:xfrm>
          <a:off x="468000" y="1440000"/>
          <a:ext cx="10850334" cy="4586858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Oh Gott, ehre ihn und ehre durch ihn,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أَعِزَّهُ وَأَعْزِزْ بِهِ،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unterstütze ihn und, schenke ihm einen erhabenen Sieg,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وَانْصُرْهُ وَانْتَصِرْ بِهِ،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lasse unterstützen durch ihn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وَانْصُرْهُ نَصْراً عَزِيزاً،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verhelfe ihm zu einer leichten Eroberung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وَافْتَحْ لَهُ فَتْحاً يَسِيراً،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131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schenke ihm von Dir eine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unterstützende Macht.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وَاجْعَلْ لَهُ مِنْ لَدُنْكَ سُلْطَاناً نَصِيراً.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680947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73930"/>
              </p:ext>
            </p:extLst>
          </p:nvPr>
        </p:nvGraphicFramePr>
        <p:xfrm>
          <a:off x="468000" y="1440000"/>
          <a:ext cx="10850334" cy="4586858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Oh Gott, ehre ihn und ehre durch ihn,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أَعِزَّهُ وَأَعْزِزْ بِهِ،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unterstütze ihn und, schenke ihm einen erhabenen Sieg,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وَانْصُرْهُ وَانْتَصِرْ بِهِ،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lasse unterstützen durch ihn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وَانْصُرْهُ نَصْراً عَزِيزاً،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verhelfe ihm zu einer leichten Eroberung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وَافْتَحْ لَهُ فَتْحاً يَسِيراً،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131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schenke ihm von Dir eine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unterstützende Macht.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وَاجْعَلْ لَهُ مِنْ لَدُنْكَ سُلْطَاناً نَصِيراً.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680947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425151"/>
              </p:ext>
            </p:extLst>
          </p:nvPr>
        </p:nvGraphicFramePr>
        <p:xfrm>
          <a:off x="468000" y="1440000"/>
          <a:ext cx="10850334" cy="4586858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Oh Gott, ehre ihn und ehre durch ihn,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أَعِزَّهُ وَأَعْزِزْ بِهِ،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unterstütze ihn und, schenke ihm einen erhabenen Sieg,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وَانْصُرْهُ وَانْتَصِرْ بِهِ،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lasse unterstützen durch ihn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وَانْصُرْهُ نَصْراً عَزِيزاً،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verhelfe ihm zu einer leichten Eroberung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وَافْتَحْ لَهُ فَتْحاً يَسِيراً،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131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schenke ihm von Dir eine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unterstützende Macht.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وَاجْعَلْ لَهُ مِنْ لَدُنْكَ سُلْطَاناً نَصِيراً.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680947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930589"/>
              </p:ext>
            </p:extLst>
          </p:nvPr>
        </p:nvGraphicFramePr>
        <p:xfrm>
          <a:off x="468000" y="1440000"/>
          <a:ext cx="10850334" cy="4586858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515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5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Oh Gott, ehre ihn und ehre durch ihn,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أَعِزَّهُ وَأَعْزِزْ بِهِ،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unterstütze ihn und, schenke ihm einen erhabenen Sieg,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وَانْصُرْهُ وَانْتَصِرْ بِهِ،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lasse unterstützen durch ihn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وَانْصُرْهُ نَصْراً عَزِيزاً،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verhelfe ihm zu einer leichten Eroberung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وَافْتَحْ لَهُ فَتْحاً يَسِيراً،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131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schenke ihm von Dir eine unterstützende Macht. </a:t>
                      </a:r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وَاجْعَلْ لَهُ مِنْ لَدُنْكَ سُلْطَاناً نَصِيراً.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680947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92558"/>
              </p:ext>
            </p:extLst>
          </p:nvPr>
        </p:nvGraphicFramePr>
        <p:xfrm>
          <a:off x="468000" y="1440000"/>
          <a:ext cx="10850334" cy="4304233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257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3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56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Oh Gott, hebe durch ihn deine Religion und die Tradition Deines Propheten hervor,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77" marR="6877" marT="687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أَظْهِرْ بِهِ دِينَكَ وَسُنَّةَ نَبِيِّكَ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14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so dass er nichts an Recht verheimlicht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77" marR="6877" marT="687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حَتَّى لا يَسْتَخْفِيَ بِشَيْءٍ مِنَ الْحَقِّ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56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aus Furcht vor einem Deiner Geschöpfe.</a:t>
                      </a: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77" marR="6877" marT="687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مَخَافَةَ أَحَدٍ مِنَ الْخَلْقِ.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714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Gott! Wir wünschen von Dir einen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ehrenvollen Staat,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77" marR="6877" marT="687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إنَّا نَرْغَبُ إلَيْكَ فِي دَوْلَةٍ كَرِيمَةٍ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01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in dem Du den Islam und seine Angehörige ehrst,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77" marR="6877" marT="687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تُعِزُّ بِهَا الإسْلامَ وَأَهْلَهُ،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677250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547635"/>
              </p:ext>
            </p:extLst>
          </p:nvPr>
        </p:nvGraphicFramePr>
        <p:xfrm>
          <a:off x="468000" y="1440000"/>
          <a:ext cx="10850334" cy="427010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135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5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56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Oh Gott, hebe durch ihn deine Religion und die Tradition Deines Propheten hervor,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77" marR="6877" marT="687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أَظْهِرْ بِهِ دِينَكَ وَسُنَّةَ نَبِيِّكَ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14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 dass er nichts an Recht verheimlicht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877" marR="6877" marT="687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حَتَّى لا يَسْتَخْفِيَ بِشَيْءٍ مِنَ الْحَقِّ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56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aus Furcht vor einem Deiner Geschöpfe.</a:t>
                      </a: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77" marR="6877" marT="687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مَخَافَةَ أَحَدٍ مِنَ الْخَلْقِ.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714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Gott! Wir wünschen von Dir einen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ehrenvollen Staat,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77" marR="6877" marT="687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إنَّا نَرْغَبُ إلَيْكَ فِي دَوْلَةٍ كَرِيمَةٍ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01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in dem Du den Islam und seine Angehörige ehrst,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77" marR="6877" marT="687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تُعِزُّ بِهَا الإسْلامَ وَأَهْلَهُ،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5506375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823085"/>
              </p:ext>
            </p:extLst>
          </p:nvPr>
        </p:nvGraphicFramePr>
        <p:xfrm>
          <a:off x="468000" y="1440000"/>
          <a:ext cx="10850334" cy="4304233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105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4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56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Oh Gott, hebe durch ihn deine Religion und die Tradition Deines Propheten hervor,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77" marR="6877" marT="687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أَظْهِرْ بِهِ دِينَكَ وَسُنَّةَ نَبِيِّكَ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14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so dass er nichts an Recht verheimlicht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77" marR="6877" marT="687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حَتَّى لا يَسْتَخْفِيَ بِشَيْءٍ مِنَ الْحَقِّ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56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aus Furcht vor einem Deiner Geschöpfe.</a:t>
                      </a:r>
                    </a:p>
                    <a:p>
                      <a:pPr algn="l" fontAlgn="t"/>
                      <a:endParaRPr lang="de-CH" sz="200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877" marR="6877" marT="687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مَخَافَةَ أَحَدٍ مِنَ الْخَلْقِ.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714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Gott! Wir wünschen von Dir einen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ehrenvollen Staat,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77" marR="6877" marT="687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إنَّا نَرْغَبُ إلَيْكَ فِي دَوْلَةٍ كَرِيمَةٍ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01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in dem Du den Islam und seine Angehörige ehrst,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77" marR="6877" marT="687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تُعِزُّ بِهَا الإسْلامَ وَأَهْلَهُ،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5506375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832257"/>
              </p:ext>
            </p:extLst>
          </p:nvPr>
        </p:nvGraphicFramePr>
        <p:xfrm>
          <a:off x="468000" y="1440000"/>
          <a:ext cx="10850334" cy="4304233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257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3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56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Oh Gott, hebe durch ihn deine Religion und die Tradition Deines Propheten hervor,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77" marR="6877" marT="687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أَظْهِرْ بِهِ دِينَكَ وَسُنَّةَ نَبِيِّكَ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14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so dass er nichts an Recht verheimlicht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77" marR="6877" marT="687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حَتَّى لا يَسْتَخْفِيَ بِشَيْءٍ مِنَ الْحَقِّ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56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aus Furcht vor einem Deiner Geschöpfe.</a:t>
                      </a: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77" marR="6877" marT="687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مَخَافَةَ أَحَدٍ مِنَ الْخَلْقِ.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714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Gott! Wir wünschen von Dir einen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ehrenvollen Staat,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877" marR="6877" marT="687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إنَّا نَرْغَبُ إلَيْكَ فِي دَوْلَةٍ كَرِيمَةٍ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01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in dem Du den Islam und seine Angehörige ehrst,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77" marR="6877" marT="687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تُعِزُّ بِهَا الإسْلامَ وَأَهْلَهُ،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55063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856901"/>
              </p:ext>
            </p:extLst>
          </p:nvPr>
        </p:nvGraphicFramePr>
        <p:xfrm>
          <a:off x="468000" y="1413624"/>
          <a:ext cx="10850334" cy="472254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341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9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397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Gnade verbreitet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190" marR="3190" marT="319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وَرَحْمَةٍ قَدْ نَشَرْتَهَا،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97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und eine Fessel aus Unheil aufgelöst.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90" marR="3190" marT="319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وَحَلْقَةِ بَلاءٍ قَدْ فَكَكْتَهَا؟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454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Der Dank gebührt Allah, der keine Gefährtin oder Nachkommen angenommen hat,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190" marR="3190" marT="319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لَمْ يَتَّخِذْ صَاحِبَةً وَلا وَلَداً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97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der keinen Teilhaber in seinem Königreich hat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90" marR="3190" marT="319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وَلَمْ يَكُنْ لَهُ شَرِيكٌ فِي الْمُلْكِ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97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und keinen Beistand hat aus Schwäche.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90" marR="3190" marT="319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وَلَمْ يَكُنْ لَهُ وَلِيٌّ مِنَ الذُّلِّ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707291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436817"/>
              </p:ext>
            </p:extLst>
          </p:nvPr>
        </p:nvGraphicFramePr>
        <p:xfrm>
          <a:off x="468000" y="1440000"/>
          <a:ext cx="10850334" cy="4304233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316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56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Oh Gott, hebe durch ihn deine Religion und die Tradition Deines Propheten hervor,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77" marR="6877" marT="687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أَظْهِرْ بِهِ دِينَكَ وَسُنَّةَ نَبِيِّكَ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14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so dass er nichts an Recht verheimlicht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77" marR="6877" marT="687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حَتَّى لا يَسْتَخْفِيَ بِشَيْءٍ مِنَ الْحَقِّ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56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aus Furcht vor einem Deiner Geschöpfe.</a:t>
                      </a: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77" marR="6877" marT="687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مَخَافَةَ أَحَدٍ مِنَ الْخَلْقِ.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714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Gott! Wir wünschen von Dir einen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ehrenvollen Staat,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77" marR="6877" marT="687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إنَّا نَرْغَبُ إلَيْكَ فِي دَوْلَةٍ كَرِيمَةٍ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01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 dem Du den Islam und seine Angehörige ehrst, </a:t>
                      </a:r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877" marR="6877" marT="687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تُعِزُّ بِهَا الإسْلامَ وَأَهْلَهُ،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5506375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114991"/>
              </p:ext>
            </p:extLst>
          </p:nvPr>
        </p:nvGraphicFramePr>
        <p:xfrm>
          <a:off x="468000" y="1440000"/>
          <a:ext cx="10850334" cy="4470092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514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5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813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die Heuchelei und deren Angehörige demütigst,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9" marR="6109" marT="610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وَتُذِلُّ بِهَا النِّفَاقَ وَأَهْلَهُ،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05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uns darin von den Einladenden zum Gehorsam Dir gegenüber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09" marR="6109" marT="610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وَتَجْعَلُنَا فِيهَا مِنَ الدُّعَاةِ إلَى طَاعَتِكَ،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13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zu den Führenden zu Deinem Weg machst,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09" marR="6109" marT="610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وَالْقَادَةِ إلَى سَبِيلِكَ،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05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uns darin die Ehre des Diesseits und des Jenseits schenkst.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09" marR="6109" marT="610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وَتَرْزُقُنَا بِهَا كَرَامَةَ الدُّنْيَا وَالآخِرَةِ.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05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Oh Gott, was Du uns an Recht bekannt gemacht hast,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09" marR="6109" marT="610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مَا عَرَّفْتَنَا مِنَ الْحَقِّ فَحَمِّلْنَاهُ،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934825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670282"/>
              </p:ext>
            </p:extLst>
          </p:nvPr>
        </p:nvGraphicFramePr>
        <p:xfrm>
          <a:off x="468000" y="1440000"/>
          <a:ext cx="10850334" cy="4470092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514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5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813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Heuchelei und deren Angehörige demütigst,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9" marR="6109" marT="610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وَتُذِلُّ بِهَا النِّفَاقَ وَأَهْلَهُ،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05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uns darin von den Einladenden zum Gehorsam Dir gegenüber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109" marR="6109" marT="610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وَتَجْعَلُنَا فِيهَا مِنَ الدُّعَاةِ إلَى طَاعَتِكَ،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13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zu den Führenden zu Deinem Weg machst, </a:t>
                      </a: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</a:txBody>
                  <a:tcPr marL="6109" marR="6109" marT="610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وَالْقَادَةِ إلَى سَبِيلِكَ،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05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uns darin die Ehre des Diesseits und des Jenseits schenkst.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09" marR="6109" marT="610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وَتَرْزُقُنَا بِهَا كَرَامَةَ الدُّنْيَا وَالآخِرَةِ.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05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Oh Gott, was Du uns an Recht bekannt gemacht hast,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09" marR="6109" marT="610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مَا عَرَّفْتَنَا مِنَ الْحَقِّ فَحَمِّلْنَاهُ،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6049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556091"/>
              </p:ext>
            </p:extLst>
          </p:nvPr>
        </p:nvGraphicFramePr>
        <p:xfrm>
          <a:off x="468000" y="1440000"/>
          <a:ext cx="10850334" cy="4470092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514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5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813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Heuchelei und deren Angehörige demütigst,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9" marR="6109" marT="610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وَتُذِلُّ بِهَا النِّفَاقَ وَأَهْلَهُ،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05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uns darin von den Einladenden zum Gehorsam Dir gegenüber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09" marR="6109" marT="610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وَتَجْعَلُنَا فِيهَا مِنَ الدُّعَاةِ إلَى طَاعَتِكَ،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13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zu den Führenden zu Deinem Weg machst,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109" marR="6109" marT="610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وَالْقَادَةِ إلَى سَبِيلِكَ،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05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uns darin die Ehre des Diesseits und des Jenseits schenkst.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09" marR="6109" marT="610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وَتَرْزُقُنَا بِهَا كَرَامَةَ الدُّنْيَا وَالآخِرَةِ.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05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Oh Gott, was Du uns an Recht bekannt gemacht hast,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09" marR="6109" marT="610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مَا عَرَّفْتَنَا مِنَ الْحَقِّ فَحَمِّلْنَاهُ،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6049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374029"/>
              </p:ext>
            </p:extLst>
          </p:nvPr>
        </p:nvGraphicFramePr>
        <p:xfrm>
          <a:off x="468000" y="1440000"/>
          <a:ext cx="10850334" cy="4476647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514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5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813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Heuchelei und deren Angehörige demütigst,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9" marR="6109" marT="610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وَتُذِلُّ بِهَا النِّفَاقَ وَأَهْلَهُ،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05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uns darin von den Einladenden zum Gehorsam Dir gegenüber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09" marR="6109" marT="610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وَتَجْعَلُنَا فِيهَا مِنَ الدُّعَاةِ إلَى طَاعَتِكَ،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13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zu den Führenden zu Deinem Weg machst,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09" marR="6109" marT="610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وَالْقَادَةِ إلَى سَبِيلِكَ،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706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uns darin die Ehre des Diesseits und des Jenseits schenkst.</a:t>
                      </a:r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109" marR="6109" marT="610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وَتَرْزُقُنَا بِهَا كَرَامَةَ الدُّنْيَا وَالآخِرَةِ.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05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Gott, was Du uns an Recht bekannt gemacht hast,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09" marR="6109" marT="610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مَا عَرَّفْتَنَا مِنَ الْحَقِّ فَحَمِّلْنَاهُ،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6049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996067"/>
              </p:ext>
            </p:extLst>
          </p:nvPr>
        </p:nvGraphicFramePr>
        <p:xfrm>
          <a:off x="468000" y="1440000"/>
          <a:ext cx="10850334" cy="4470092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514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5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813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Heuchelei und deren Angehörige demütigst,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9" marR="6109" marT="610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وَتُذِلُّ بِهَا النِّفَاقَ وَأَهْلَهُ،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05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uns darin von den Einladenden zum Gehorsam Dir gegenüber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09" marR="6109" marT="610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وَتَجْعَلُنَا فِيهَا مِنَ الدُّعَاةِ إلَى طَاعَتِكَ،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13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zu den Führenden zu Deinem Weg machst,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09" marR="6109" marT="610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وَالْقَادَةِ إلَى سَبِيلِكَ،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05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uns darin die Ehre des Diesseits und des Jenseits schenkst.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109" marR="6109" marT="610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وَتَرْزُقُنَا بِهَا كَرَامَةَ الدُّنْيَا وَالآخِرَةِ.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05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Gott, was Du uns an Recht bekannt gemacht hast, </a:t>
                      </a:r>
                      <a:endParaRPr lang="de-CH" sz="20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109" marR="6109" marT="610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مَا عَرَّفْتَنَا مِنَ الْحَقِّ فَحَمِّلْنَاهُ،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6049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181330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7408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lasse uns ertragen und was wir davon nicht erreicht haben, so mache es uns bekannt.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وَمَا قَصُرْنَا عَنْهُ فَبَلِّغْنَاهُ.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Gott, raffe durch ihn unser Zerzaustes zusammen,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الْمُمْ بِه شَعَثَنَا،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füge durch ihn unser Gebrochenes zusammen,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وَاشْعَبْ بِهِ صَدْعَنَا،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repariere durch ihn unsere Spaltung,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وَارْتُقْ بِهِ فَتْقَنَا،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vermehre unsere geringe Zahl durch ihn,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وَكَثِّرْ بِهِ قِلَّتَنَا،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4021041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701713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78753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4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lasse uns ertragen und was wir davon nicht erreicht haben, so mache es uns bekannt.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وَمَا قَصُرْنَا عَنْهُ فَبَلِّغْنَاهُ.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Gott, raffe durch ihn unser Zerzaustes zusammen,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الْمُمْ بِه شَعَثَنَا،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füge durch ihn unser Gebrochenes zusammen,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وَاشْعَبْ بِهِ صَدْعَنَا،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repariere durch ihn unsere Spaltung,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وَارْتُقْ بِهِ فَتْقَنَا،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vermehre unsere geringe Zahl durch ihn,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وَكَثِّرْ بِهِ قِلَّتَنَا،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417998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52046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7976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lasse uns ertragen und was wir davon nicht erreicht haben, so mache es uns bekannt.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وَمَا قَصُرْنَا عَنْهُ فَبَلِّغْنَاهُ.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Gott, raffe durch ihn unser Zerzaustes zusammen,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الْمُمْ بِه شَعَثَنَا،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füge durch ihn unser Gebrochenes zusammen,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وَاشْعَبْ بِهِ صَدْعَنَا،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repariere durch ihn unsere Spaltung,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وَارْتُقْ بِهِ فَتْقَنَا،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vermehre unsere geringe Zahl durch ihn,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وَكَثِّرْ بِهِ قِلَّتَنَا،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417998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392862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7980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9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lasse uns ertragen und was wir davon nicht erreicht haben, so mache es uns bekannt.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وَمَا قَصُرْنَا عَنْهُ فَبَلِّغْنَاهُ.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Gott, raffe durch ihn unser Zerzaustes zusammen,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الْمُمْ بِه شَعَثَنَا،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füge durch ihn unser Gebrochenes zusammen,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وَاشْعَبْ بِهِ صَدْعَنَا،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repariere durch ihn unsere Spaltung,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وَارْتُقْ بِهِ فَتْقَنَا،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vermehre unsere geringe Zahl durch ihn,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وَكَثِّرْ بِهِ قِلَّتَنَا،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41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15850"/>
              </p:ext>
            </p:extLst>
          </p:nvPr>
        </p:nvGraphicFramePr>
        <p:xfrm>
          <a:off x="773598" y="1440000"/>
          <a:ext cx="10544735" cy="437873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611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3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066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Oh Gott, ich eröffne das Lob damit, Dir zu danken, </a:t>
                      </a:r>
                    </a:p>
                    <a:p>
                      <a:pPr algn="l" fontAlgn="t"/>
                      <a:r>
                        <a:rPr lang="de-CH" sz="24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 </a:t>
                      </a: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إنِّي أَفْتَتِحُ الثَّنَاءَ بِحَمْدِكَ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66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Du, Der das Aufrichtige aufgezeigt hat aus Gefälligkeit.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وَأَنْتَ مُسَدِّدٌ لِلصَّوَابِ بِمَنِّكَ،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66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Ich bin mir sicher, dass Du der Gnädigste bist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وَأَيْقَنْتُ أَنَّكَ أَنْتَ أَرْحَمُ الرَّاحِمِينَ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066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hinsichtlich Verzeihung und Gnade,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فِي مَوْضِعِ الْعَفْوِ وَالرَّحْمَةِ،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348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dass du der strengste </a:t>
                      </a:r>
                      <a:r>
                        <a:rPr lang="de-CH" sz="2000" u="none" strike="noStrike" dirty="0" err="1">
                          <a:effectLst/>
                        </a:rPr>
                        <a:t>Bestrafer</a:t>
                      </a:r>
                      <a:r>
                        <a:rPr lang="de-CH" sz="2000" u="none" strike="noStrike" dirty="0">
                          <a:effectLst/>
                        </a:rPr>
                        <a:t> bist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وَأَشَدُّ الْمُعَاقِبِينَ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7044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347545"/>
              </p:ext>
            </p:extLst>
          </p:nvPr>
        </p:nvGraphicFramePr>
        <p:xfrm>
          <a:off x="468000" y="1413624"/>
          <a:ext cx="10850334" cy="472254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341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9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397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Gnade verbreitet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190" marR="3190" marT="319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وَرَحْمَةٍ قَدْ نَشَرْتَهَا،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97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und eine Fessel aus Unheil aufgelöst.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90" marR="3190" marT="319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وَحَلْقَةِ بَلاءٍ قَدْ فَكَكْتَهَا؟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454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Der Dank gebührt Allah, der keine Gefährtin oder Nachkommen angenommen hat,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90" marR="3190" marT="319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لَمْ يَتَّخِذْ صَاحِبَةً وَلا وَلَداً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97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der keinen Teilhaber in seinem Königreich hat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190" marR="3190" marT="319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وَلَمْ يَكُنْ لَهُ شَرِيكٌ فِي الْمُلْكِ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97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und keinen Beistand hat aus Schwäche.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90" marR="3190" marT="319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وَلَمْ يَكُنْ لَهُ وَلِيٌّ مِنَ الذُّلِّ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707291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502593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7942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lasse uns ertragen und was wir davon nicht erreicht haben, so mache es uns bekannt.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وَمَا قَصُرْنَا عَنْهُ فَبَلِّغْنَاهُ.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Gott, raffe durch ihn unser Zerzaustes zusammen,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الْمُمْ بِه شَعَثَنَا،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füge durch ihn unser Gebrochenes zusammen,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وَاشْعَبْ بِهِ صَدْعَنَا،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repariere durch ihn unsere Spaltung,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وَارْتُقْ بِهِ فَتْقَنَا،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vermehre unsere geringe Zahl durch ihn, </a:t>
                      </a:r>
                      <a:endParaRPr lang="de-CH" sz="20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وَكَثِّرْ بِهِ قِلَّتَنَا،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417998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597734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7749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0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erhebe uns durch ihn aus der Unterdrückung,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وَأَعْزِزْ بِهِ ذِلَّتَنَا،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mache unsere Armen durch ihn reich,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وَأَغْنِ بِهِ عَائِلَنَا،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erlöse durch ihn unsere Überlasteten,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وَاقْضِ بِهِ عَنْ مُغْرَمِنَا،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hol uns durch ihn aus der Armut,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وَاجْبُرْ بِهِ فَقْرَنَا،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ersetze durch ihn unsere Mittellosigkeit,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وَسُدَّ بِهِ خَلَّتَنَا،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289416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001512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7749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0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erhebe uns durch ihn aus der Unterdrückung,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وَأَعْزِزْ بِهِ ذِلَّتَنَا،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mache unsere Armen durch ihn reich,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وَأَغْنِ بِهِ عَائِلَنَا،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erlöse durch ihn unsere Überlasteten,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وَاقْضِ بِهِ عَنْ مُغْرَمِنَا،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hol uns durch ihn aus der Armut,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وَاجْبُرْ بِهِ فَقْرَنَا،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ersetze durch ihn unsere Mittellosigkeit,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وَسُدَّ بِهِ خَلَّتَنَا،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848672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877167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486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3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erhebe uns durch ihn aus der Unterdrückung,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وَأَعْزِزْ بِهِ ذِلَّتَنَا،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mache unsere Armen durch ihn reich,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وَأَغْنِ بِهِ عَائِلَنَا،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erlöse durch ihn unsere Überlasteten,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وَاقْضِ بِهِ عَنْ مُغْرَمِنَا،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hol uns durch ihn aus der Armut,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وَاجْبُرْ بِهِ فَقْرَنَا،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ersetze durch ihn unsere Mittellosigkeit,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وَسُدَّ بِهِ خَلَّتَنَا،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848672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070103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7749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0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erhebe uns durch ihn aus der Unterdrückung,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وَأَعْزِزْ بِهِ ذِلَّتَنَا،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mache unsere Armen durch ihn reich,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وَأَغْنِ بِهِ عَائِلَنَا،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erlöse durch ihn unsere Überlasteten,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وَاقْضِ بِهِ عَنْ مُغْرَمِنَا،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hol uns durch ihn aus der Armut,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وَاجْبُرْ بِهِ فَقْرَنَا،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ersetze durch ihn unsere Mittellosigkeit,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وَسُدَّ بِهِ خَلَّتَنَا،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848672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411235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7749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0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erhebe uns durch ihn aus der Unterdrückung,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وَأَعْزِزْ بِهِ ذِلَّتَنَا،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mache unsere Armen durch ihn reich,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وَأَغْنِ بِهِ عَائِلَنَا،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erlöse durch ihn unsere Überlasteten,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وَاقْضِ بِهِ عَنْ مُغْرَمِنَا،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hol uns durch ihn aus der Armut,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وَاجْبُرْ بِهِ فَقْرَنَا،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ersetze durch ihn unsere Mittellosigkeit, </a:t>
                      </a:r>
                      <a:endParaRPr lang="de-CH" sz="20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وَسُدَّ بِهِ خَلَّتَنَا،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848672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129266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750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8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erleichtere uns durch ihn unsere Erschwernis,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وَيَسِّرْ بِهِ عُسْرَنَا،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erhelle durch ihn unsere Gesichter,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وَبَيِّضْ بِهِ وُجُوهَنَا،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befreie uns durch ihn aus der Gefangenschaft,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وَفُكَّ بِهِ أَسْرَنَا،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schenke uns durch ihn Erfolg bei unserem Anliegen,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وَأَنْجِحْ بِهِ طَلِبَتَنَا،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erfülle durch ihn unsere Versprechen,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وَأَنْجِزْ بِهِ مَوَاعِيدَنَا،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846804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055650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750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8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erleichtere uns durch ihn unsere Erschwernis,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وَيَسِّرْ بِهِ عُسْرَنَا،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erhelle durch ihn unsere Gesichter,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وَبَيِّضْ بِهِ وُجُوهَنَا،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befreie uns durch ihn aus der Gefangenschaft,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وَفُكَّ بِهِ أَسْرَنَا،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schenke uns durch ihn Erfolg bei unserem Anliegen,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وَأَنْجِحْ بِهِ طَلِبَتَنَا،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erfülle durch ihn unsere Versprechen,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وَأَنْجِزْ بِهِ مَوَاعِيدَنَا،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8805698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683526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8010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0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erleichtere uns durch ihn unsere Erschwernis,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وَيَسِّرْ بِهِ عُسْرَنَا،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erhelle durch ihn unsere Gesichter,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وَبَيِّضْ بِهِ وُجُوهَنَا،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befreie uns durch ihn aus der Gefangenschaft,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وَفُكَّ بِهِ أَسْرَنَا،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schenke uns durch ihn Erfolg bei unserem Anliegen,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وَأَنْجِحْ بِهِ طَلِبَتَنَا،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erfülle durch ihn unsere Versprechen,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وَأَنْجِزْ بِهِ مَوَاعِيدَنَا،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8805698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901011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7050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9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erleichtere uns durch ihn unsere Erschwernis,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وَيَسِّرْ بِهِ عُسْرَنَا،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erhelle durch ihn unsere Gesichter,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وَبَيِّضْ بِهِ وُجُوهَنَا،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befreie uns durch ihn aus der Gefangenschaft,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وَفُكَّ بِهِ أَسْرَنَا،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schenke uns durch ihn Erfolg bei unserem Anliegen,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وَأَنْجِحْ بِهِ طَلِبَتَنَا،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erfülle durch ihn unsere Versprechen,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وَأَنْجِزْ بِهِ مَوَاعِيدَنَا،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88056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914475"/>
              </p:ext>
            </p:extLst>
          </p:nvPr>
        </p:nvGraphicFramePr>
        <p:xfrm>
          <a:off x="467999" y="1413624"/>
          <a:ext cx="10850335" cy="472254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341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9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397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Gnade verbreitet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190" marR="3190" marT="319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وَرَحْمَةٍ قَدْ نَشَرْتَهَا،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97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und eine Fessel aus Unheil aufgelöst.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90" marR="3190" marT="319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وَحَلْقَةِ بَلاءٍ قَدْ فَكَكْتَهَا؟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4544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Der Dank gebührt Allah, der keine Gefährtin oder Nachkommen angenommen hat,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90" marR="3190" marT="319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لَمْ يَتَّخِذْ صَاحِبَةً وَلا وَلَداً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97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der keinen Teilhaber in seinem Königreich hat</a:t>
                      </a:r>
                    </a:p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190" marR="3190" marT="319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وَلَمْ يَكُنْ لَهُ شَرِيكٌ فِي الْمُلْكِ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97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keinen Beistand hat aus Schwäche. </a:t>
                      </a:r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190" marR="3190" marT="319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وَلَمْ يَكُنْ لَهُ وَلِيٌّ مِنَ الذُّلِّ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707291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296179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750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8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erleichtere uns durch ihn unsere Erschwernis,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وَيَسِّرْ بِهِ عُسْرَنَا،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erhelle durch ihn unsere Gesichter,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وَبَيِّضْ بِهِ وُجُوهَنَا،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befreie uns durch ihn aus der Gefangenschaft,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وَفُكَّ بِهِ أَسْرَنَا،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schenke uns durch ihn Erfolg bei unserem Anliegen,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وَأَنْجِحْ بِهِ طَلِبَتَنَا،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erfülle durch ihn unsere Versprechen, </a:t>
                      </a:r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وَأَنْجِزْ بِهِ مَوَاعِيدَنَا،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8805698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637326"/>
              </p:ext>
            </p:extLst>
          </p:nvPr>
        </p:nvGraphicFramePr>
        <p:xfrm>
          <a:off x="468000" y="1440000"/>
          <a:ext cx="10850334" cy="433533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783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erhöre durch ihn unsere Bittgebete,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وَاسْتَجِبْ بِهِ دَعْوَتَنَا،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gib uns durch ihn unser Anliegen,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وَأَعْطِنَا بِهِ سُؤْلَنَا،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131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lass uns durch ihn unsere Hoffnungen im Diesseits und im Jenseits erlangen und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وَبَلِّغْنَا بِهِ مِنَ الدُّنْيَا وَالآخِرَةِ آمَالَنَا،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gib uns durch ihn mehr als wir uns gewünscht haben.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وَأَعْطِنَا بِهِ فَوْقَ رَغْبَتِنَا،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Du der Gütigste, Verantwortlicher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 خَيْرَ الْمَسْؤُولِينَ،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784393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419881"/>
              </p:ext>
            </p:extLst>
          </p:nvPr>
        </p:nvGraphicFramePr>
        <p:xfrm>
          <a:off x="468000" y="1440000"/>
          <a:ext cx="10850334" cy="433533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783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erhöre durch ihn unsere Bittgebete,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وَاسْتَجِبْ بِهِ دَعْوَتَنَا،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gib uns durch ihn unser Anliegen,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وَأَعْطِنَا بِهِ سُؤْلَنَا،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131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lass uns durch ihn unsere Hoffnungen im Diesseits und im Jenseits erlangen und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وَبَلِّغْنَا بِهِ مِنَ الدُّنْيَا وَالآخِرَةِ آمَالَنَا،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gib uns durch ihn mehr als wir uns gewünscht haben.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وَأَعْطِنَا بِهِ فَوْقَ رَغْبَتِنَا،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Du der Gütigste, Verantwortlicher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 خَيْرَ الْمَسْؤُولِينَ،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859957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794776"/>
              </p:ext>
            </p:extLst>
          </p:nvPr>
        </p:nvGraphicFramePr>
        <p:xfrm>
          <a:off x="468000" y="1440000"/>
          <a:ext cx="10850334" cy="43552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783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erhöre durch ihn unsere Bittgebete,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وَاسْتَجِبْ بِهِ دَعْوَتَنَا،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gib uns durch ihn unser Anliegen,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وَأَعْطِنَا بِهِ سُؤْلَنَا،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135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lass uns durch ihn unsere Hoffnungen im Diesseits und im Jenseits erlangen und </a:t>
                      </a: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وَبَلِّغْنَا بِهِ مِنَ الدُّنْيَا وَالآخِرَةِ آمَالَنَا،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gib uns durch ihn mehr als wir uns gewünscht haben.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وَأَعْطِنَا بِهِ فَوْقَ رَغْبَتِنَا،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Du der Gütigste, Verantwortlicher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 خَيْرَ الْمَسْؤُولِينَ،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859957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934632"/>
              </p:ext>
            </p:extLst>
          </p:nvPr>
        </p:nvGraphicFramePr>
        <p:xfrm>
          <a:off x="468000" y="1440000"/>
          <a:ext cx="10850334" cy="433533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783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erhöre durch ihn unsere Bittgebete,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وَاسْتَجِبْ بِهِ دَعْوَتَنَا،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gib uns durch ihn unser Anliegen,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وَأَعْطِنَا بِهِ سُؤْلَنَا،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131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lass uns durch ihn unsere Hoffnungen im Diesseits und im Jenseits erlangen und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وَبَلِّغْنَا بِهِ مِنَ الدُّنْيَا وَالآخِرَةِ آمَالَنَا،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gib uns durch ihn mehr als wir uns gewünscht haben.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وَأَعْطِنَا بِهِ فَوْقَ رَغْبَتِنَا،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Du der Gütigste, Verantwortlicher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 خَيْرَ الْمَسْؤُولِينَ،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859957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123679"/>
              </p:ext>
            </p:extLst>
          </p:nvPr>
        </p:nvGraphicFramePr>
        <p:xfrm>
          <a:off x="468000" y="1440000"/>
          <a:ext cx="10850334" cy="433533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73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2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erhöre durch ihn unsere Bittgebete,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وَاسْتَجِبْ بِهِ دَعْوَتَنَا،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gib uns durch ihn unser Anliegen,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وَأَعْطِنَا بِهِ سُؤْلَنَا،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131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lass uns durch ihn unsere Hoffnungen im Diesseits und im Jenseits erlangen und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وَبَلِّغْنَا بِهِ مِنَ الدُّنْيَا وَالآخِرَةِ آمَالَنَا،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gib uns durch ihn mehr als wir uns gewünscht haben.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وَأَعْطِنَا بِهِ فَوْقَ رَغْبَتِنَا،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Du der Gütigste, Verantwortlicher </a:t>
                      </a:r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 خَيْرَ الْمَسْؤُولِينَ،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859957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04930"/>
              </p:ext>
            </p:extLst>
          </p:nvPr>
        </p:nvGraphicFramePr>
        <p:xfrm>
          <a:off x="468000" y="1440000"/>
          <a:ext cx="10850334" cy="498592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174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6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60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und grösster Geber,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وَأَوْسَعَ الْمُعْطِينَ،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0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erfülle durch ihn unsere Herzen,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اشْفِ بِهِ صُدُورَنَا،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0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entferne durch ihn die Wut aus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unseren Herzen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وَأَذْهِبْ بِهِ غَيْظَ قُلُوبِنَا،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781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leite uns durch ihn zu dem Recht, hinsichtlich dessen Uneinigkeit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herrschte mit deiner Erlaubnis,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وَاهْدِنَا بِهِ لِمَا اخْتُلِفَ فِيهِ مِنَ </a:t>
                      </a:r>
                      <a:endParaRPr lang="de-CH" sz="40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الْحَقِّ بِإذْنِكَ،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781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denn Du leitest denjenigen, den Du willst, auf den Geraden Weg,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إنَّكَ تَهْدِي مَنْ تَشَاءُ إلَى صِرَاطٍ مُسْتَقِيمٍ،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080453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03171"/>
              </p:ext>
            </p:extLst>
          </p:nvPr>
        </p:nvGraphicFramePr>
        <p:xfrm>
          <a:off x="468000" y="1440000"/>
          <a:ext cx="10850334" cy="498592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127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2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60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grösster Geber,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وَأَوْسَعَ الْمُعْطِينَ،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0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erfülle durch ihn unsere Herzen, </a:t>
                      </a:r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اشْفِ بِهِ صُدُورَنَا،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0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entferne durch ihn die Wut aus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unseren Herzen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وَأَذْهِبْ بِهِ غَيْظَ قُلُوبِنَا،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781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leite uns durch ihn zu dem Recht, hinsichtlich dessen Uneinigkeit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herrschte mit deiner Erlaubnis,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وَاهْدِنَا بِهِ لِمَا اخْتُلِفَ فِيهِ مِنَ </a:t>
                      </a:r>
                      <a:endParaRPr lang="de-CH" sz="40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الْحَقِّ بِإذْنِكَ،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781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denn Du leitest denjenigen, den Du willst, auf den Geraden Weg,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إنَّكَ تَهْدِي مَنْ تَشَاءُ إلَى صِرَاطٍ مُسْتَقِيمٍ،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3125326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669274"/>
              </p:ext>
            </p:extLst>
          </p:nvPr>
        </p:nvGraphicFramePr>
        <p:xfrm>
          <a:off x="468000" y="1440000"/>
          <a:ext cx="10850334" cy="498592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140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9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60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grösster Geber,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وَأَوْسَعَ الْمُعْطِينَ،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0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erfülle durch ihn unsere Herzen,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اشْفِ بِهِ صُدُورَنَا،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0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entferne durch ihn die Wut aus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unseren Herzen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وَأَذْهِبْ بِهِ غَيْظَ قُلُوبِنَا،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781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leite uns durch ihn zu dem Recht, hinsichtlich dessen Uneinigkeit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herrschte mit deiner Erlaubnis,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وَاهْدِنَا بِهِ لِمَا اخْتُلِفَ فِيهِ مِنَ </a:t>
                      </a:r>
                      <a:endParaRPr lang="de-CH" sz="40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الْحَقِّ بِإذْنِكَ،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781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denn Du leitest denjenigen, den Du willst, auf den Geraden Weg,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إنَّكَ تَهْدِي مَنْ تَشَاءُ إلَى صِرَاطٍ مُسْتَقِيمٍ،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3125326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859774"/>
              </p:ext>
            </p:extLst>
          </p:nvPr>
        </p:nvGraphicFramePr>
        <p:xfrm>
          <a:off x="468000" y="1440000"/>
          <a:ext cx="10850334" cy="498592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140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9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60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grösster Geber,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وَأَوْسَعَ الْمُعْطِينَ،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0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erfülle durch ihn unsere Herzen,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اشْفِ بِهِ صُدُورَنَا،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0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entferne durch ihn die Wut aus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unseren Herzen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وَأَذْهِبْ بِهِ غَيْظَ قُلُوبِنَا،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781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leite uns durch ihn zu dem Recht, hinsichtlich dessen Uneinigkeit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herrschte mit deiner Erlaubnis, </a:t>
                      </a:r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وَاهْدِنَا بِهِ لِمَا اخْتُلِفَ فِيهِ مِنَ </a:t>
                      </a:r>
                      <a:endParaRPr lang="de-CH" sz="4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الْحَقِّ بِإذْنِكَ،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781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denn Du leitest denjenigen, den Du willst, auf den Geraden Weg,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إنَّكَ تَهْدِي مَنْ تَشَاءُ إلَى صِرَاطٍ مُسْتَقِيمٍ،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31253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766681"/>
              </p:ext>
            </p:extLst>
          </p:nvPr>
        </p:nvGraphicFramePr>
        <p:xfrm>
          <a:off x="468000" y="1440000"/>
          <a:ext cx="10850334" cy="4441442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131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8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So verheisse ihn als der Grösste.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وَكَبِّرْهُ تَكْبِيراً.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Aller Dank gebührt Allah mit all seiner Wohlgefälligkeiten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بِجَمِيعِ مَحَامِدِهِ كُلِّهَا،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für alle seiner Gaben.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عَلَى جَمِيعِ نِعَمِهِ كُلِّهَا.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937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Aller Dank gebührt Allah, Der kein Gegner hat in seinem Königreich,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لا مُضَادَّ لَهُ فِي مُلْكِهِ،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und keinen Streiter bei Seiner Sache.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مُنَازِعَ لَهُ فِي أَمْرِهِ.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421437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49024"/>
              </p:ext>
            </p:extLst>
          </p:nvPr>
        </p:nvGraphicFramePr>
        <p:xfrm>
          <a:off x="468000" y="1440000"/>
          <a:ext cx="10850334" cy="498592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157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2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60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grösster Geber,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وَأَوْسَعَ الْمُعْطِينَ،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0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erfülle durch ihn unsere Herzen,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اشْفِ بِهِ صُدُورَنَا،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0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entferne durch ihn die Wut aus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unseren Herzen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وَأَذْهِبْ بِهِ غَيْظَ قُلُوبِنَا،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781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leite uns durch ihn zu dem Recht, hinsichtlich dessen Uneinigkeit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herrschte mit deiner Erlaubnis,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وَاهْدِنَا بِهِ لِمَا اخْتُلِفَ فِيهِ مِنَ </a:t>
                      </a:r>
                      <a:endParaRPr lang="de-CH" sz="40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الْحَقِّ بِإذْنِكَ،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781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denn Du leitest denjenigen, den Du willst, auf den Geraden Weg, </a:t>
                      </a:r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إنَّكَ تَهْدِي مَنْ تَشَاءُ إلَى صِرَاطٍ مُسْتَقِيمٍ،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3125326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602822"/>
              </p:ext>
            </p:extLst>
          </p:nvPr>
        </p:nvGraphicFramePr>
        <p:xfrm>
          <a:off x="468000" y="1440000"/>
          <a:ext cx="10850334" cy="464013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131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lasse uns durch ihn deinen Feind und </a:t>
                      </a:r>
                    </a:p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unsern Feind besiegen,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وَانْصُرْنَا بِهِ عَلَى عَدُوِّكَ وَعَدُوِّنَا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du Gott des Rechts erhöre uns Amen.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إلٰهَ الْحَقِّ آمِينَ.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Gott, wir beklagen bei Dir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إنَّا نَشْكُو إلَيْكَ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den Verlust unseres Propheten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Mohammad gesegnet ist er und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seine Familie,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فَقْدَ نَبِيِّنَا صَلَوَاتُكَ عَلَيْهِ وَآلِهِ،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die Verborgenheit unseres Führers,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وَغَيْبَةَ وَلِيِّنَا،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40887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24927"/>
              </p:ext>
            </p:extLst>
          </p:nvPr>
        </p:nvGraphicFramePr>
        <p:xfrm>
          <a:off x="468000" y="1440000"/>
          <a:ext cx="10850334" cy="464013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131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lasse uns durch ihn deinen Feind und </a:t>
                      </a:r>
                    </a:p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unsern Feind besiegen,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وَانْصُرْنَا بِهِ عَلَى عَدُوِّكَ وَعَدُوِّنَا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du Gott des Rechts erhöre uns Amen.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إلٰهَ الْحَقِّ آمِينَ.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Gott, wir beklagen bei Dir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إنَّا نَشْكُو إلَيْكَ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den Verlust unseres Propheten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Mohammad gesegnet ist er und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seine Familie,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فَقْدَ نَبِيِّنَا صَلَوَاتُكَ عَلَيْهِ وَآلِهِ،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die Verborgenheit unseres Führers,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وَغَيْبَةَ وَلِيِّنَا،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718149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956527"/>
              </p:ext>
            </p:extLst>
          </p:nvPr>
        </p:nvGraphicFramePr>
        <p:xfrm>
          <a:off x="468000" y="1440000"/>
          <a:ext cx="10850334" cy="464013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131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lasse uns durch ihn deinen Feind und </a:t>
                      </a:r>
                    </a:p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unsern Feind besiegen,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وَانْصُرْنَا بِهِ عَلَى عَدُوِّكَ وَعَدُوِّنَا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du Gott des Rechts erhöre uns Amen.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إلٰهَ الْحَقِّ آمِينَ.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Gott, wir beklagen bei Dir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إنَّا نَشْكُو إلَيْكَ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den Verlust unseres Propheten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Mohammad gesegnet ist er und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seine Familie,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فَقْدَ نَبِيِّنَا صَلَوَاتُكَ عَلَيْهِ وَآلِهِ،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die Verborgenheit unseres Führers,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وَغَيْبَةَ وَلِيِّنَا،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718149"/>
      </p:ext>
    </p:extLst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142482"/>
              </p:ext>
            </p:extLst>
          </p:nvPr>
        </p:nvGraphicFramePr>
        <p:xfrm>
          <a:off x="468000" y="1440000"/>
          <a:ext cx="10850334" cy="4625768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022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lasse uns durch ihn deinen Feind und </a:t>
                      </a:r>
                    </a:p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unsern Feind besiegen,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وَانْصُرْنَا بِهِ عَلَى عَدُوِّكَ وَعَدُوِّنَا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022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du Gott des Rechts erhöre uns Amen.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إلٰهَ الْحَقِّ آمِينَ.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022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Gott, wir beklagen bei Dir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إنَّا نَشْكُو إلَيْكَ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24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den Verlust unseres Propheten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Mohammad gesegnet ist er und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seine Familie, </a:t>
                      </a: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فَقْدَ نَبِيِّنَا صَلَوَاتُكَ عَلَيْهِ وَآلِهِ،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9231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die Verborgenheit unseres Führers,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وَغَيْبَةَ وَلِيِّنَا،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718149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586476"/>
              </p:ext>
            </p:extLst>
          </p:nvPr>
        </p:nvGraphicFramePr>
        <p:xfrm>
          <a:off x="468000" y="1440000"/>
          <a:ext cx="10850334" cy="464013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131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lasse uns durch ihn deinen Feind und </a:t>
                      </a:r>
                    </a:p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unsern Feind besiegen,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وَانْصُرْنَا بِهِ عَلَى عَدُوِّكَ وَعَدُوِّنَا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du Gott des Rechts erhöre uns Amen.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إلٰهَ الْحَقِّ آمِينَ.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Gott, wir beklagen bei Dir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إنَّا نَشْكُو إلَيْكَ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den Verlust unseres Propheten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Mohammad gesegnet ist er und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seine Familie,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فَقْدَ نَبِيِّنَا صَلَوَاتُكَ عَلَيْهِ وَآلِهِ،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die Verborgenheit unseres Führers, </a:t>
                      </a:r>
                      <a:endParaRPr lang="de-CH" sz="20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وَغَيْبَةَ وَلِيِّنَا،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718149"/>
      </p:ext>
    </p:extLst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880349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die Vielzahl unserer Feinde,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وَكَثْرَةَ عَدُوِّنَا،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unsere geringe Anzahl,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وَقِلَّةَ عَدَدِنَا،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die Heftigkeit der Spaltung unter uns,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وَشِدَّةَ الْفِتَنِ بِنَا،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die Schwere der Zeitumstände bei uns.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وَتَظَاهُرَ الزَّمَانِ عَلَيْنَا،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So segne Mohammad und seine Familie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فَصَلِّ عَلَى مُحَمَّدٍ وَآلِهِ،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474852"/>
      </p:ext>
    </p:extLst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288756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Vielzahl unserer Feinde,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وَكَثْرَةَ عَدُوِّنَا،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unsere geringe Anzahl,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وَقِلَّةَ عَدَدِنَا،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die Heftigkeit der Spaltung unter uns,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وَشِدَّةَ الْفِتَنِ بِنَا،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die Schwere der Zeitumstände bei uns.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وَتَظَاهُرَ الزَّمَانِ عَلَيْنَا،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So segne Mohammad und seine Familie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فَصَلِّ عَلَى مُحَمَّدٍ وَآلِهِ،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430523"/>
      </p:ext>
    </p:extLst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30199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Vielzahl unserer Feinde,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وَكَثْرَةَ عَدُوِّنَا،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unsere geringe Anzahl,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وَقِلَّةَ عَدَدِنَا،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die Heftigkeit der Spaltung unter uns,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وَشِدَّةَ الْفِتَنِ بِنَا،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die Schwere der Zeitumstände bei uns.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وَتَظَاهُرَ الزَّمَانِ عَلَيْنَا،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So segne Mohammad und seine Familie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فَصَلِّ عَلَى مُحَمَّدٍ وَآلِهِ،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430523"/>
      </p:ext>
    </p:extLst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930527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7056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3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Vielzahl unserer Feinde,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وَكَثْرَةَ عَدُوِّنَا،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unsere geringe Anzahl,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وَقِلَّةَ عَدَدِنَا،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die Heftigkeit der Spaltung unter uns,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وَشِدَّةَ الْفِتَنِ بِنَا،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die Schwere der Zeitumstände bei uns.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وَتَظَاهُرَ الزَّمَانِ عَلَيْنَا،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So segne Mohammad und seine Familie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فَصَلِّ عَلَى مُحَمَّدٍ وَآلِهِ،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4305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237679"/>
              </p:ext>
            </p:extLst>
          </p:nvPr>
        </p:nvGraphicFramePr>
        <p:xfrm>
          <a:off x="468000" y="1440000"/>
          <a:ext cx="10850334" cy="4441442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131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8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 verheisse ihn als der Grösste.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وَكَبِّرْهُ تَكْبِيراً.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 Dank gebührt Allah mit all seiner Wohlgefälligkeiten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بِجَمِيعِ مَحَامِدِهِ كُلِّهَا،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für alle seiner Gaben.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عَلَى جَمِيعِ نِعَمِهِ كُلِّهَا.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937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Aller Dank gebührt Allah, Der kein Gegner hat in seinem Königreich,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لا مُضَادَّ لَهُ فِي مُلْكِهِ،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und keinen Streiter bei Seiner Sache.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مُنَازِعَ لَهُ فِي أَمْرِهِ.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572763"/>
      </p:ext>
    </p:extLst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334326"/>
              </p:ext>
            </p:extLst>
          </p:nvPr>
        </p:nvGraphicFramePr>
        <p:xfrm>
          <a:off x="468000" y="1440000"/>
          <a:ext cx="10850334" cy="438779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912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7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Vielzahl unserer Feinde,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وَكَثْرَةَ عَدُوِّنَا،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unsere geringe Anzahl,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وَقِلَّةَ عَدَدِنَا،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die Heftigkeit der Spaltung unter uns,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وَشِدَّةَ الْفِتَنِ بِنَا،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die Schwere der Zeitumstände bei uns.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وَتَظَاهُرَ الزَّمَانِ عَلَيْنَا،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 segne Mohammad und seine Familie </a:t>
                      </a:r>
                      <a:endParaRPr lang="de-CH" sz="20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فَصَلِّ عَلَى مُحَمَّدٍ وَآلِهِ،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430523"/>
      </p:ext>
    </p:extLst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58886"/>
              </p:ext>
            </p:extLst>
          </p:nvPr>
        </p:nvGraphicFramePr>
        <p:xfrm>
          <a:off x="468000" y="1440000"/>
          <a:ext cx="10850334" cy="4328343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430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0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131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und verhilf uns dazu mit einer von dir beschleunigten Eroberung,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وَأَعِنَّا عَلَى ذلِكَ بِفَتْحٍ مِنْكَ تُعَجِّلُهُ،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mit Beseitigung des Schadens,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وَبِضُرٍّ تَكْشِفُهُ،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mit einem Sieg, den Du verleihst,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وَنَصْرٍ تُعِزُّهُ،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mit einer Rechtsherrschaft, die Du hervorhebst,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وَسُلْطَانِ حَقٍّ تُظْهِرُهُ،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1602520"/>
      </p:ext>
    </p:extLst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647201"/>
              </p:ext>
            </p:extLst>
          </p:nvPr>
        </p:nvGraphicFramePr>
        <p:xfrm>
          <a:off x="468000" y="1440000"/>
          <a:ext cx="10850334" cy="4328343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42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4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131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verhilf uns dazu mit einer von dir beschleunigten Eroberung,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وَأَعِنَّا عَلَى ذلِكَ بِفَتْحٍ مِنْكَ تُعَجِّلُهُ،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mit Beseitigung des Schadens,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وَبِضُرٍّ تَكْشِفُهُ،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mit einem Sieg, den Du verleihst,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وَنَصْرٍ تُعِزُّهُ،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mit einer Rechtsherrschaft, die Du hervorhebst,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وَسُلْطَانِ حَقٍّ تُظْهِرُهُ،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254820"/>
      </p:ext>
    </p:extLst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547307"/>
              </p:ext>
            </p:extLst>
          </p:nvPr>
        </p:nvGraphicFramePr>
        <p:xfrm>
          <a:off x="468000" y="1440000"/>
          <a:ext cx="10850334" cy="4328343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286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3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131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verhilf uns dazu mit einer von dir beschleunigten Eroberung,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وَأَعِنَّا عَلَى ذلِكَ بِفَتْحٍ مِنْكَ تُعَجِّلُهُ،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mit Beseitigung des Schadens,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وَبِضُرٍّ تَكْشِفُهُ،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mit einem Sieg, den Du verleihst,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وَنَصْرٍ تُعِزُّهُ،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mit einer Rechtsherrschaft, die Du hervorhebst,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وَسُلْطَانِ حَقٍّ تُظْهِرُهُ،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254820"/>
      </p:ext>
    </p:extLst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463593"/>
              </p:ext>
            </p:extLst>
          </p:nvPr>
        </p:nvGraphicFramePr>
        <p:xfrm>
          <a:off x="468000" y="1440000"/>
          <a:ext cx="10841906" cy="4328343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379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2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131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verhilf uns dazu mit einer von dir beschleunigten Eroberung,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وَأَعِنَّا عَلَى ذلِكَ بِفَتْحٍ مِنْكَ تُعَجِّلُهُ،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mit Beseitigung des Schadens,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وَبِضُرٍّ تَكْشِفُهُ،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mit einem Sieg, den Du verleihst,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وَنَصْرٍ تُعِزُّهُ،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mit einer Rechtsherrschaft, die Du hervorhebst,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وَسُلْطَانِ حَقٍّ تُظْهِرُهُ،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254820"/>
      </p:ext>
    </p:extLst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662602"/>
              </p:ext>
            </p:extLst>
          </p:nvPr>
        </p:nvGraphicFramePr>
        <p:xfrm>
          <a:off x="468000" y="1440000"/>
          <a:ext cx="10850333" cy="326204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417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3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459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mit einer Gnade von Dir, mit der Du </a:t>
                      </a:r>
                    </a:p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uns umgibst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وَرَحْمَةٍ مِنْكَ تُجَلِّلُنَاهَا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459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und mit einem Wohlbefinden, mit dem </a:t>
                      </a:r>
                    </a:p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du uns umfängst,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وَعَافِيَةٍ مِنْكَ تُلْبِسُنَاهَا،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459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bei Deiner Gnade oh Du Gnädigster </a:t>
                      </a:r>
                    </a:p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aller Gnädigen.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بِرَحْمَتِكَ يَا أَرْحَمَ الرَّاحِمِينَ.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748883"/>
      </p:ext>
    </p:extLst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896566"/>
              </p:ext>
            </p:extLst>
          </p:nvPr>
        </p:nvGraphicFramePr>
        <p:xfrm>
          <a:off x="468000" y="1440000"/>
          <a:ext cx="10850333" cy="326204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417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3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459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mit einer Gnade von Dir, mit der Du </a:t>
                      </a:r>
                    </a:p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uns umgibst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وَرَحْمَةٍ مِنْكَ تُجَلِّلُنَاهَا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459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und mit einem Wohlbefinden, mit dem </a:t>
                      </a:r>
                    </a:p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du uns umfängst,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وَعَافِيَةٍ مِنْكَ تُلْبِسُنَاهَا،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459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bei Deiner Gnade oh Du Gnädigster </a:t>
                      </a:r>
                    </a:p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aller Gnädigen.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بِرَحْمَتِكَ يَا أَرْحَمَ الرَّاحِمِينَ.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156256"/>
      </p:ext>
    </p:extLst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037872"/>
              </p:ext>
            </p:extLst>
          </p:nvPr>
        </p:nvGraphicFramePr>
        <p:xfrm>
          <a:off x="468000" y="1440000"/>
          <a:ext cx="10850333" cy="326204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417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3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459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mit einer Gnade von Dir, mit der Du </a:t>
                      </a:r>
                    </a:p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uns umgibst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وَرَحْمَةٍ مِنْكَ تُجَلِّلُنَاهَا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459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und mit einem Wohlbefinden, mit dem </a:t>
                      </a:r>
                    </a:p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du uns umfängst,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وَعَافِيَةٍ مِنْكَ تُلْبِسُنَاهَا،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459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bei Deiner Gnade oh Du Gnädigster </a:t>
                      </a:r>
                    </a:p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aller Gnädigen.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بِرَحْمَتِكَ يَا أَرْحَمَ الرَّاحِمِينَ.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1562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480773"/>
              </p:ext>
            </p:extLst>
          </p:nvPr>
        </p:nvGraphicFramePr>
        <p:xfrm>
          <a:off x="468000" y="1440000"/>
          <a:ext cx="10850334" cy="4441442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131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8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 verheisse ihn als der Grösste.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وَكَبِّرْهُ تَكْبِيراً.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Aller Dank gebührt Allah mit all seiner Wohlgefälligkeiten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بِجَمِيعِ مَحَامِدِهِ كُلِّهَا،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für alle seiner Gaben.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عَلَى جَمِيعِ نِعَمِهِ كُلِّهَا.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937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Aller Dank gebührt Allah, Der kein Gegner hat in seinem Königreich,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لا مُضَادَّ لَهُ فِي مُلْكِهِ،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und keinen Streiter bei Seiner Sache.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مُنَازِعَ لَهُ فِي أَمْرِهِ.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5727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717412"/>
              </p:ext>
            </p:extLst>
          </p:nvPr>
        </p:nvGraphicFramePr>
        <p:xfrm>
          <a:off x="468000" y="1440000"/>
          <a:ext cx="10850334" cy="4421685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436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3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70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 verheisse ihn als der Grösste.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وَكَبِّرْهُ تَكْبِيراً.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33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Aller Dank gebührt Allah mit all seiner Wohlgefälligkeiten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بِجَمِيعِ مَحَامِدِهِ كُلِّهَا،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33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für alle seiner Gaben.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عَلَى جَمِيعِ نِعَمِهِ كُلِّهَا.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682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 Dank gebührt Allah, Der kein Gegner hat in seinem Königreich,</a:t>
                      </a: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لا مُضَادَّ لَهُ فِي مُلْكِهِ،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88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und keinen Streiter bei Seiner Sache.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مُنَازِعَ لَهُ فِي أَمْرِهِ.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5727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127678"/>
              </p:ext>
            </p:extLst>
          </p:nvPr>
        </p:nvGraphicFramePr>
        <p:xfrm>
          <a:off x="468000" y="1440000"/>
          <a:ext cx="10850334" cy="4441442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131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8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 verheisse ihn als der Grösste.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وَكَبِّرْهُ تَكْبِيراً.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Aller Dank gebührt Allah mit all seiner Wohlgefälligkeiten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بِجَمِيعِ مَحَامِدِهِ كُلِّهَا،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für alle seiner Gaben.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عَلَى جَمِيعِ نِعَمِهِ كُلِّهَا.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937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Aller Dank gebührt Allah, Der kein Gegner hat in seinem Königreich,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لا مُضَادَّ لَهُ فِي مُلْكِهِ،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keinen Streiter bei Seiner Sache.</a:t>
                      </a: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مُنَازِعَ لَهُ فِي أَمْرِهِ.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5727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924806"/>
              </p:ext>
            </p:extLst>
          </p:nvPr>
        </p:nvGraphicFramePr>
        <p:xfrm>
          <a:off x="468000" y="1440000"/>
          <a:ext cx="10850334" cy="4414827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57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3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781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Aller Dank gebührt Allah, Der keinen Teilhaber bei seiner Schöpfung hat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لا شَرِيكَ لَهُ فِي خَلْقِهِ،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0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und keinen Ihm Ähnlichen bei Seiner Grösse,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شَبِيهَ لَهُ فِي عَظَمَتِهِ.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781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Dessen Befehl und Lobpreisung über die ganze Schöpfung verbreitet ist,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الْفَاشِي فِي الْخَلْقِ أَمْرُهُ وَحَمْدُهُ،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60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Dessen Grosszügigkeit durch Seinen Ruhm ersichtlich wird, </a:t>
                      </a: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الظَّاهِرِ بِالْكَرَمِ مَجْدُهُ،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7672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669451"/>
              </p:ext>
            </p:extLst>
          </p:nvPr>
        </p:nvGraphicFramePr>
        <p:xfrm>
          <a:off x="468000" y="1440000"/>
          <a:ext cx="10850334" cy="4414827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57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3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781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Aller Dank gebührt Allah, Der keinen Teilhaber bei seiner Schöpfung hat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لا شَرِيكَ لَهُ فِي خَلْقِهِ،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0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keinen Ihm Ähnlichen bei Seiner Grösse, </a:t>
                      </a:r>
                    </a:p>
                    <a:p>
                      <a:pPr algn="l" fontAlgn="t"/>
                      <a:endParaRPr lang="de-CH" sz="2000" b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شَبِيهَ لَهُ فِي عَظَمَتِهِ.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781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Dessen Befehl und Lobpreisung über die ganze Schöpfung verbreitet ist,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الْفَاشِي فِي الْخَلْقِ أَمْرُهُ وَحَمْدُهُ،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60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Dessen Grosszügigkeit durch Seinen Ruhm ersichtlich wird, </a:t>
                      </a: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الظَّاهِرِ بِالْكَرَمِ مَجْدُهُ،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2198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262209"/>
              </p:ext>
            </p:extLst>
          </p:nvPr>
        </p:nvGraphicFramePr>
        <p:xfrm>
          <a:off x="468000" y="1440000"/>
          <a:ext cx="10850334" cy="4414827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57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3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781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Aller Dank gebührt Allah, Der keinen Teilhaber bei seiner Schöpfung hat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لا شَرِيكَ لَهُ فِي خَلْقِهِ،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0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und keinen Ihm Ähnlichen bei Seiner Grösse,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شَبِيهَ لَهُ فِي عَظَمَتِهِ.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781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Dessen Befehl und Lobpreisung über die ganze Schöpfung verbreitet ist, </a:t>
                      </a:r>
                    </a:p>
                    <a:p>
                      <a:pPr algn="l" fontAlgn="t"/>
                      <a:endParaRPr lang="de-CH" sz="2000" b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الْفَاشِي فِي الْخَلْقِ أَمْرُهُ وَحَمْدُهُ،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60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Dessen Grosszügigkeit durch Seinen Ruhm ersichtlich wird, </a:t>
                      </a: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الظَّاهِرِ بِالْكَرَمِ مَجْدُهُ،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219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043606"/>
              </p:ext>
            </p:extLst>
          </p:nvPr>
        </p:nvGraphicFramePr>
        <p:xfrm>
          <a:off x="773602" y="1440000"/>
          <a:ext cx="10544732" cy="437873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611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3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066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Oh Gott, ich eröffne das Lob damit, Dir zu danken, </a:t>
                      </a:r>
                    </a:p>
                    <a:p>
                      <a:pPr algn="l" fontAlgn="t"/>
                      <a:r>
                        <a:rPr lang="de-CH" sz="24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 </a:t>
                      </a: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إنِّي أَفْتَتِحُ الثَّنَاءَ بِحَمْدِكَ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66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Du, Der das Aufrichtige aufgezeigt hat aus Gefälligkeit.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وَأَنْتَ مُسَدِّدٌ لِلصَّوَابِ بِمَنِّكَ،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66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Ich bin mir sicher, dass Du der Gnädigste bist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وَأَيْقَنْتُ أَنَّكَ أَنْتَ أَرْحَمُ الرَّاحِمِينَ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066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hinsichtlich Verzeihung und Gnade,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فِي مَوْضِعِ الْعَفْوِ وَالرَّحْمَةِ،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348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dass du der strengste </a:t>
                      </a:r>
                      <a:r>
                        <a:rPr lang="de-CH" sz="2000" u="none" strike="noStrike" dirty="0" err="1">
                          <a:effectLst/>
                        </a:rPr>
                        <a:t>Bestrafer</a:t>
                      </a:r>
                      <a:r>
                        <a:rPr lang="de-CH" sz="2000" u="none" strike="noStrike" dirty="0">
                          <a:effectLst/>
                        </a:rPr>
                        <a:t> bist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وَأَشَدُّ الْمُعَاقِبِينَ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7469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565207"/>
              </p:ext>
            </p:extLst>
          </p:nvPr>
        </p:nvGraphicFramePr>
        <p:xfrm>
          <a:off x="468000" y="1440000"/>
          <a:ext cx="10850334" cy="4414827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57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3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781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Aller Dank gebührt Allah, Der keinen Teilhaber bei seiner Schöpfung hat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لا شَرِيكَ لَهُ فِي خَلْقِهِ،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0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und keinen Ihm Ähnlichen bei Seiner Grösse,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شَبِيهَ لَهُ فِي عَظَمَتِهِ.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781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Dessen Befehl und Lobpreisung über die ganze Schöpfung verbreitet ist,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الْفَاشِي فِي الْخَلْقِ أَمْرُهُ وَحَمْدُهُ،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60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Dessen Grosszügigkeit durch Seinen Ruhm ersichtlich wird, </a:t>
                      </a:r>
                    </a:p>
                  </a:txBody>
                  <a:tcPr marL="5394" marR="5394" marT="539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الظَّاهِرِ بِالْكَرَمِ مَجْدُهُ،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2198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10021"/>
              </p:ext>
            </p:extLst>
          </p:nvPr>
        </p:nvGraphicFramePr>
        <p:xfrm>
          <a:off x="468000" y="1440000"/>
          <a:ext cx="10850334" cy="439629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024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5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Dessen Hand mit Grosszügigkeit ausgestreckt ist,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الْبَاسِطِ بِالْجُودِ يَدَهُ،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Dessen Schatzkammern nicht vermindert werden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الَّذِي لا تَنْقُصُ خَزَائِنُهُ،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131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und Der bei vielem Geben nur grossmütiger und grosszügiger wird.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تَزِيدُهُ كَثْرَةُ الْعَطَاءِ إلاَّ جُوداً وَكَرَماً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Wahrlich Er ist der Erhabene, der Allgewährende.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إنَّهُ هُوَ الْعَزِيزُ الْوَهَّابُ.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>
                          <a:effectLst/>
                        </a:rPr>
                        <a:t>Oh Gott, ich bitte Dich um das Wenige aus Vielem.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إنِّي أَسْأَلُكَ قَلِيلاً مِنْ كَثِيرٍ،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2075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140860"/>
              </p:ext>
            </p:extLst>
          </p:nvPr>
        </p:nvGraphicFramePr>
        <p:xfrm>
          <a:off x="468000" y="1440000"/>
          <a:ext cx="10850334" cy="439629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024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5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Dessen Hand mit Grosszügigkeit ausgestreckt ist,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الْبَاسِطِ بِالْجُودِ يَدَهُ،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Dessen Schatzkammern nicht vermindert werden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الَّذِي لا تَنْقُصُ خَزَائِنُهُ،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131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und Der bei vielem Geben nur grossmütiger und grosszügiger wird.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تَزِيدُهُ كَثْرَةُ الْعَطَاءِ إلاَّ جُوداً وَكَرَماً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Wahrlich Er ist der Erhabene, der Allgewährende.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إنَّهُ هُوَ الْعَزِيزُ الْوَهَّابُ.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>
                          <a:effectLst/>
                        </a:rPr>
                        <a:t>Oh Gott, ich bitte Dich um das Wenige aus Vielem.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إنِّي أَسْأَلُكَ قَلِيلاً مِنْ كَثِيرٍ،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3556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009303"/>
              </p:ext>
            </p:extLst>
          </p:nvPr>
        </p:nvGraphicFramePr>
        <p:xfrm>
          <a:off x="468000" y="1440000"/>
          <a:ext cx="10850334" cy="4376213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024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5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Dessen Hand mit Grosszügigkeit ausgestreckt ist,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الْبَاسِطِ بِالْجُودِ يَدَهُ،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Dessen Schatzkammern nicht vermindert werden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الَّذِي لا تَنْقُصُ خَزَائِنُهُ،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131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Der bei vielem Geben nur grossmütiger und grosszügiger wird. </a:t>
                      </a: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تَزِيدُهُ كَثْرَةُ الْعَطَاءِ إلاَّ جُوداً وَكَرَماً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Wahrlich Er ist der Erhabene, der Allgewährende.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إنَّهُ هُوَ الْعَزِيزُ الْوَهَّابُ.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>
                          <a:effectLst/>
                        </a:rPr>
                        <a:t>Oh Gott, ich bitte Dich um das Wenige aus Vielem.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إنِّي أَسْأَلُكَ قَلِيلاً مِنْ كَثِيرٍ،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3556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838475"/>
              </p:ext>
            </p:extLst>
          </p:nvPr>
        </p:nvGraphicFramePr>
        <p:xfrm>
          <a:off x="468000" y="1440000"/>
          <a:ext cx="10850334" cy="439629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024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5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Dessen Hand mit Grosszügigkeit ausgestreckt ist,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الْبَاسِطِ بِالْجُودِ يَدَهُ،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Dessen Schatzkammern nicht vermindert werden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الَّذِي لا تَنْقُصُ خَزَائِنُهُ،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131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und Der bei vielem Geben nur grossmütiger und grosszügiger wird.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تَزِيدُهُ كَثْرَةُ الْعَطَاءِ إلاَّ جُوداً وَكَرَماً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Wahrlich Er ist der Erhabene, der Allgewährende.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إنَّهُ هُوَ الْعَزِيزُ الْوَهَّابُ.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>
                          <a:effectLst/>
                        </a:rPr>
                        <a:t>Oh Gott, ich bitte Dich um das Wenige aus Vielem.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إنِّي أَسْأَلُكَ قَلِيلاً مِنْ كَثِيرٍ،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3556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623659"/>
              </p:ext>
            </p:extLst>
          </p:nvPr>
        </p:nvGraphicFramePr>
        <p:xfrm>
          <a:off x="468000" y="1440000"/>
          <a:ext cx="10850334" cy="439629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024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5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Dessen Hand mit Grosszügigkeit ausgestreckt ist,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الْبَاسِطِ بِالْجُودِ يَدَهُ،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Dessen Schatzkammern nicht vermindert werden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الَّذِي لا تَنْقُصُ خَزَائِنُهُ،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131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und Der bei vielem Geben nur grossmütiger und grosszügiger wird.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تَزِيدُهُ كَثْرَةُ الْعَطَاءِ إلاَّ جُوداً وَكَرَماً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Wahrlich Er ist der Erhabene, der Allgewährende.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إنَّهُ هُوَ الْعَزِيزُ الْوَهَّابُ.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Gott, ich bitte Dich um das Wenige aus Vielem.</a:t>
                      </a:r>
                      <a:endParaRPr lang="de-CH" sz="20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إنِّي أَسْأَلُكَ قَلِيلاً مِنْ كَثِيرٍ،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3556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089549"/>
              </p:ext>
            </p:extLst>
          </p:nvPr>
        </p:nvGraphicFramePr>
        <p:xfrm>
          <a:off x="468000" y="1440000"/>
          <a:ext cx="10850334" cy="450971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Wobei ich dies sehr brauche,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مَعَ حَاجَةٍ بِي إلَيْهِ عَظِيمَةٍ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was Du schon ewig nicht brauchst,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وَغِنَاكَ عَنْهُ قَدِيمٌ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aber mir dies viel bedeutet,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وَهُوَ عِنْدِي كَثِيرٌ،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was für Dich leicht und einfach ist.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وَهُوَ عَلَيْكَ سَهْلٌ يَسِيرٌ.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Gott, dadurch, dass Du meine Sünden verziehen hast,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إنَّ عَفْوَكَ عَنْ ذَنْبِي،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2239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806663"/>
              </p:ext>
            </p:extLst>
          </p:nvPr>
        </p:nvGraphicFramePr>
        <p:xfrm>
          <a:off x="468000" y="1440000"/>
          <a:ext cx="10850334" cy="450971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Wobei ich dies sehr brauche,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مَعَ حَاجَةٍ بِي إلَيْهِ عَظِيمَةٍ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was Du schon ewig nicht brauchst,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وَغِنَاكَ عَنْهُ قَدِيمٌ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aber mir dies viel bedeutet,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وَهُوَ عِنْدِي كَثِيرٌ،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was für Dich leicht und einfach ist.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وَهُوَ عَلَيْكَ سَهْلٌ يَسِيرٌ.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Gott, dadurch, dass Du meine Sünden verziehen hast,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إنَّ عَفْوَكَ عَنْ ذَنْبِي،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4431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586090"/>
              </p:ext>
            </p:extLst>
          </p:nvPr>
        </p:nvGraphicFramePr>
        <p:xfrm>
          <a:off x="468000" y="1440000"/>
          <a:ext cx="10850334" cy="450971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Wobei ich dies sehr brauche,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مَعَ حَاجَةٍ بِي إلَيْهِ عَظِيمَةٍ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was Du schon ewig nicht brauchst,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وَغِنَاكَ عَنْهُ قَدِيمٌ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aber mir dies viel bedeutet,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وَهُوَ عِنْدِي كَثِيرٌ،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was für Dich leicht und einfach ist.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وَهُوَ عَلَيْكَ سَهْلٌ يَسِيرٌ.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Gott, dadurch, dass Du meine Sünden verziehen hast,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إنَّ عَفْوَكَ عَنْ ذَنْبِي،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4431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855749"/>
              </p:ext>
            </p:extLst>
          </p:nvPr>
        </p:nvGraphicFramePr>
        <p:xfrm>
          <a:off x="468000" y="1440000"/>
          <a:ext cx="10850334" cy="450971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Wobei ich dies sehr brauche,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مَعَ حَاجَةٍ بِي إلَيْهِ عَظِيمَةٍ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was Du schon ewig nicht brauchst,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وَغِنَاكَ عَنْهُ قَدِيمٌ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aber mir dies viel bedeutet,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وَهُوَ عِنْدِي كَثِيرٌ،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was für Dich leicht und einfach ist.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وَهُوَ عَلَيْكَ سَهْلٌ يَسِيرٌ.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Gott, dadurch, dass Du meine Sünden verziehen hast,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إنَّ عَفْوَكَ عَنْ ذَنْبِي،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443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742465"/>
              </p:ext>
            </p:extLst>
          </p:nvPr>
        </p:nvGraphicFramePr>
        <p:xfrm>
          <a:off x="773600" y="1440000"/>
          <a:ext cx="10544734" cy="437873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611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3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066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Oh Gott, ich eröffne das Lob damit, Dir zu danken, </a:t>
                      </a:r>
                    </a:p>
                    <a:p>
                      <a:pPr algn="l" fontAlgn="t"/>
                      <a:r>
                        <a:rPr lang="de-CH" sz="24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 </a:t>
                      </a: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إنِّي أَفْتَتِحُ الثَّنَاءَ بِحَمْدِكَ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66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Du, Der das Aufrichtige aufgezeigt hat aus Gefälligkeit.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وَأَنْتَ مُسَدِّدٌ لِلصَّوَابِ بِمَنِّكَ،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66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Ich bin mir sicher, dass Du der Gnädigste bist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وَأَيْقَنْتُ أَنَّكَ أَنْتَ أَرْحَمُ الرَّاحِمِينَ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066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hinsichtlich Verzeihung und Gnade,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فِي مَوْضِعِ الْعَفْوِ وَالرَّحْمَةِ،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348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dass du der strengste </a:t>
                      </a:r>
                      <a:r>
                        <a:rPr lang="de-CH" sz="2000" u="none" strike="noStrike" dirty="0" err="1">
                          <a:effectLst/>
                        </a:rPr>
                        <a:t>Bestrafer</a:t>
                      </a:r>
                      <a:r>
                        <a:rPr lang="de-CH" sz="2000" u="none" strike="noStrike" dirty="0">
                          <a:effectLst/>
                        </a:rPr>
                        <a:t> bist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وَأَشَدُّ الْمُعَاقِبِينَ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7469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962671"/>
              </p:ext>
            </p:extLst>
          </p:nvPr>
        </p:nvGraphicFramePr>
        <p:xfrm>
          <a:off x="468000" y="1440000"/>
          <a:ext cx="10850334" cy="450971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Wobei ich dies sehr brauche,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مَعَ حَاجَةٍ بِي إلَيْهِ عَظِيمَةٍ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was Du schon ewig nicht brauchst,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وَغِنَاكَ عَنْهُ قَدِيمٌ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aber mir dies viel bedeutet,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وَهُوَ عِنْدِي كَثِيرٌ،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was für Dich leicht und einfach ist.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وَهُوَ عَلَيْكَ سَهْلٌ يَسِيرٌ.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Gott, dadurch, dass Du meine Sünden verziehen hast, </a:t>
                      </a:r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إنَّ عَفْوَكَ عَنْ ذَنْبِي،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4431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631987"/>
              </p:ext>
            </p:extLst>
          </p:nvPr>
        </p:nvGraphicFramePr>
        <p:xfrm>
          <a:off x="468000" y="1440000"/>
          <a:ext cx="10850334" cy="450971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von meinen Fehlern abgesehen hast,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وَتَجَاوُزَكَ عَنْ خَطِيئَتِي،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mein Unrecht vergeben hast,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وَصَفْحَكَ عَنْ ظُلْمِي،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meine hässlichen Taten verdeckt hast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وَسِتْرَكَ عَلَى قَبِيحِ عَمَلِي،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Deine Nachsicht bei meinen vielen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Vergehen,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وَحِلْمَكَ عَنْ كَثِيرِ جُرْمِي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aus meinen Fehlern und aus meinem Vorsatz,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عِنْدَ مَا كَانَ مِنْ خَطَإي وَعَمْدِي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3846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041483"/>
              </p:ext>
            </p:extLst>
          </p:nvPr>
        </p:nvGraphicFramePr>
        <p:xfrm>
          <a:off x="468000" y="1440000"/>
          <a:ext cx="10850334" cy="450971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von meinen Fehlern abgesehen hast,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وَتَجَاوُزَكَ عَنْ خَطِيئَتِي،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mein Unrecht vergeben hast,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وَصَفْحَكَ عَنْ ظُلْمِي،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meine hässlichen Taten verdeckt hast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وَسِتْرَكَ عَلَى قَبِيحِ عَمَلِي،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Deine Nachsicht bei meinen vielen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Vergehen,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وَحِلْمَكَ عَنْ كَثِيرِ جُرْمِي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aus meinen Fehlern und aus meinem Vorsatz,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عِنْدَ مَا كَانَ مِنْ خَطَإي وَعَمْدِي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785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76738"/>
              </p:ext>
            </p:extLst>
          </p:nvPr>
        </p:nvGraphicFramePr>
        <p:xfrm>
          <a:off x="468000" y="1440000"/>
          <a:ext cx="10850334" cy="450971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von meinen Fehlern abgesehen hast,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وَتَجَاوُزَكَ عَنْ خَطِيئَتِي،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mein Unrecht vergeben hast,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وَصَفْحَكَ عَنْ ظُلْمِي،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meine hässlichen Taten verdeckt hast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وَسِتْرَكَ عَلَى قَبِيحِ عَمَلِي،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Deine Nachsicht bei meinen vielen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Vergehen,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وَحِلْمَكَ عَنْ كَثِيرِ جُرْمِي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aus meinen Fehlern und aus meinem Vorsatz,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عِنْدَ مَا كَانَ مِنْ خَطَإي وَعَمْدِي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785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703682"/>
              </p:ext>
            </p:extLst>
          </p:nvPr>
        </p:nvGraphicFramePr>
        <p:xfrm>
          <a:off x="468000" y="1440000"/>
          <a:ext cx="10850334" cy="450971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von meinen Fehlern abgesehen hast,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وَتَجَاوُزَكَ عَنْ خَطِيئَتِي،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mein Unrecht vergeben hast,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وَصَفْحَكَ عَنْ ظُلْمِي،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meine hässlichen Taten verdeckt hast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وَسِتْرَكَ عَلَى قَبِيحِ عَمَلِي،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Deine Nachsicht bei meinen vielen Vergehen,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وَحِلْمَكَ عَنْ كَثِيرِ جُرْمِي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aus meinen Fehlern und aus meinem Vorsatz,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عِنْدَ مَا كَانَ مِنْ خَطَإي وَعَمْدِي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785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032017"/>
              </p:ext>
            </p:extLst>
          </p:nvPr>
        </p:nvGraphicFramePr>
        <p:xfrm>
          <a:off x="468000" y="1440000"/>
          <a:ext cx="10850334" cy="450971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von meinen Fehlern abgesehen hast,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وَتَجَاوُزَكَ عَنْ خَطِيئَتِي،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mein Unrecht vergeben hast,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وَصَفْحَكَ عَنْ ظُلْمِي،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meine hässlichen Taten verdeckt hast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وَسِتْرَكَ عَلَى قَبِيحِ عَمَلِي،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Deine Nachsicht bei meinen vielen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Vergehen,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وَحِلْمَكَ عَنْ كَثِيرِ جُرْمِي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aus meinen Fehlern und aus meinem Vorsatz, </a:t>
                      </a:r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عِنْدَ مَا كَانَ مِنْ خَطَإي وَعَمْدِي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785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597234"/>
              </p:ext>
            </p:extLst>
          </p:nvPr>
        </p:nvGraphicFramePr>
        <p:xfrm>
          <a:off x="468000" y="1440000"/>
          <a:ext cx="10850334" cy="3157537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766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3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bekam ich die Hoffnung, Dich um etwas zu bitten, was ich von Dir nicht verdient habe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أَطْمَعَنِي فِي أَنْ أَسْأَلَكَ مَا لا أَسْتَوْجِبُهُ مِنْكَ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und zwar das, was du mir von Deiner Gnade geschenkt hast,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الَّذِي رَزَقْتَنِي مِنْ رَحْمَتِكَ،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was Du mir an Deiner Fähigkeit gezeigt hast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وَأَرَيْتَنِي مِنْ قُدْرَتِكَ،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4658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922878"/>
              </p:ext>
            </p:extLst>
          </p:nvPr>
        </p:nvGraphicFramePr>
        <p:xfrm>
          <a:off x="468000" y="1440000"/>
          <a:ext cx="10850334" cy="3157537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766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3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bekam ich die Hoffnung, Dich um etwas zu bitten, was ich von Dir nicht verdient habe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أَطْمَعَنِي فِي أَنْ أَسْأَلَكَ مَا لا أَسْتَوْجِبُهُ مِنْكَ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und zwar das, was du mir von Deiner Gnade geschenkt hast,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الَّذِي رَزَقْتَنِي مِنْ رَحْمَتِكَ،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was Du mir an Deiner Fähigkeit gezeigt hast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وَأَرَيْتَنِي مِنْ قُدْرَتِكَ،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5134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486156"/>
              </p:ext>
            </p:extLst>
          </p:nvPr>
        </p:nvGraphicFramePr>
        <p:xfrm>
          <a:off x="468000" y="1440000"/>
          <a:ext cx="10850334" cy="3157537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766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3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bekam ich die Hoffnung, Dich um etwas zu bitten, was ich von Dir nicht verdient habe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أَطْمَعَنِي فِي أَنْ أَسْأَلَكَ مَا لا أَسْتَوْجِبُهُ مِنْكَ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und zwar das, was du mir von Deiner Gnade geschenkt hast,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الَّذِي رَزَقْتَنِي مِنْ رَحْمَتِكَ،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was Du mir an Deiner Fähigkeit gezeigt hast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وَأَرَيْتَنِي مِنْ قُدْرَتِكَ،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5134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244334"/>
              </p:ext>
            </p:extLst>
          </p:nvPr>
        </p:nvGraphicFramePr>
        <p:xfrm>
          <a:off x="468000" y="1440000"/>
          <a:ext cx="10850334" cy="2538412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766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3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und was Du mir bekannt gemacht hast an Deiner Erfüllung meiner Bittgebete.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وَعَرَّفْتَنِي مِنْ إجَابَتِكَ،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Somit habe ich angefangen, Dich zu bitten, während ich mich sicher fühlte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فَصِرْتُ أَدْعُوكَ آمِناً،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142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322765"/>
              </p:ext>
            </p:extLst>
          </p:nvPr>
        </p:nvGraphicFramePr>
        <p:xfrm>
          <a:off x="773600" y="1440000"/>
          <a:ext cx="10544733" cy="437873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611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3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066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Oh Gott, ich eröffne das Lob damit, Dir zu danken, </a:t>
                      </a:r>
                    </a:p>
                    <a:p>
                      <a:pPr algn="l" fontAlgn="t"/>
                      <a:r>
                        <a:rPr lang="de-CH" sz="24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 </a:t>
                      </a: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إنِّي أَفْتَتِحُ الثَّنَاءَ بِحَمْدِكَ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66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Du, Der das Aufrichtige aufgezeigt hat aus Gefälligkeit.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وَأَنْتَ مُسَدِّدٌ لِلصَّوَابِ بِمَنِّكَ،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66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Ich bin mir sicher, dass Du der Gnädigste bist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وَأَيْقَنْتُ أَنَّكَ أَنْتَ أَرْحَمُ الرَّاحِمِينَ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066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hinsichtlich Verzeihung und Gnade,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فِي مَوْضِعِ الْعَفْوِ وَالرَّحْمَةِ،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348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dass du der strengste </a:t>
                      </a:r>
                      <a:r>
                        <a:rPr lang="de-CH" sz="2000" u="none" strike="noStrike" dirty="0" err="1">
                          <a:effectLst/>
                        </a:rPr>
                        <a:t>Bestrafer</a:t>
                      </a:r>
                      <a:r>
                        <a:rPr lang="de-CH" sz="2000" u="none" strike="noStrike" dirty="0">
                          <a:effectLst/>
                        </a:rPr>
                        <a:t> bist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وَأَشَدُّ الْمُعَاقِبِينَ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7469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102878"/>
              </p:ext>
            </p:extLst>
          </p:nvPr>
        </p:nvGraphicFramePr>
        <p:xfrm>
          <a:off x="468000" y="1440000"/>
          <a:ext cx="10850334" cy="2538412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766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3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und was Du mir bekannt gemacht hast an Deiner Erfüllung meiner Bittgebete.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وَعَرَّفْتَنِي مِنْ إجَابَتِكَ،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Somit habe ich angefangen, Dich zu bitten, während ich mich sicher fühlte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فَصِرْتُ أَدْعُوكَ آمِناً،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92832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838374"/>
              </p:ext>
            </p:extLst>
          </p:nvPr>
        </p:nvGraphicFramePr>
        <p:xfrm>
          <a:off x="360000" y="1440000"/>
          <a:ext cx="10958334" cy="4075682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873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4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und vertraue mein Anliegen bei Dir zu äussern,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وَأَسْأَلُكَ مُسْتَأْنِساً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ohne Angst und ohne Furcht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لا خَائِفاً وَلا وَجِلاً،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habe mich an Dich gewandt hinsichtlich dessen, was ich von Dir wollte.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مُدِلاً عَلَيْكَ فِيمَا قَصَدْتُ فِيهِ إلَيْكَ،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937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Wenn dann diese Erfüllung bei mir sich verzögert, schelte ich Dich aus Unwissen,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فَإنْ أَبْطَأ عَنِّي عَتَبْتُ بِجَهْلِي عَلَيْكَ،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obwohl vielleicht diese Verzögerung bei mir gut für mich ist,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وَلَعَلَّ الَّذِي أَبْطَأَ عَنِّي هُوَ خَيْرٌ لِي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47114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775727"/>
              </p:ext>
            </p:extLst>
          </p:nvPr>
        </p:nvGraphicFramePr>
        <p:xfrm>
          <a:off x="360000" y="1440000"/>
          <a:ext cx="10958334" cy="4075682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862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5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vertraue mein Anliegen bei Dir zu äussern,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وَأَسْأَلُكَ مُسْتَأْنِساً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ohne Angst und ohne Furcht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لا خَائِفاً وَلا وَجِلاً،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habe mich an Dich gewandt hinsichtlich dessen, was ich von Dir wollte.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مُدِلاً عَلَيْكَ فِيمَا قَصَدْتُ فِيهِ إلَيْكَ،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937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Wenn dann diese Erfüllung bei mir sich verzögert, schelte ich Dich aus Unwissen,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فَإنْ أَبْطَأ عَنِّي عَتَبْتُ بِجَهْلِي عَلَيْكَ،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obwohl vielleicht diese Verzögerung bei mir gut für mich ist,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وَلَعَلَّ الَّذِي أَبْطَأَ عَنِّي هُوَ خَيْرٌ لِي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84284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233561"/>
              </p:ext>
            </p:extLst>
          </p:nvPr>
        </p:nvGraphicFramePr>
        <p:xfrm>
          <a:off x="360000" y="1440000"/>
          <a:ext cx="10958334" cy="3796943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862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5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vertraue mein Anliegen bei Dir zu äussern,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وَأَسْأَلُكَ مُسْتَأْنِساً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ohne Angst und ohne Furcht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لا خَائِفاً وَلا وَجِلاً،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habe mich an Dich gewandt hinsichtlich dessen, was ich von Dir wollte. </a:t>
                      </a:r>
                    </a:p>
                    <a:p>
                      <a:pPr algn="l" fontAlgn="t"/>
                      <a:endParaRPr lang="de-CH" sz="200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مُدِلاً عَلَيْكَ فِيمَا قَصَدْتُ فِيهِ إلَيْكَ،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937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Wenn dann diese Erfüllung bei mir sich verzögert, schelte ich Dich aus Unwissen,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فَإنْ أَبْطَأ عَنِّي عَتَبْتُ بِجَهْلِي عَلَيْكَ،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obwohl vielleicht diese Verzögerung bei mir gut für mich ist, </a:t>
                      </a: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وَلَعَلَّ الَّذِي أَبْطَأَ عَنِّي هُوَ خَيْرٌ لِي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84284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504376"/>
              </p:ext>
            </p:extLst>
          </p:nvPr>
        </p:nvGraphicFramePr>
        <p:xfrm>
          <a:off x="360000" y="1440000"/>
          <a:ext cx="10958334" cy="4067116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971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7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vertraue mein Anliegen bei Dir zu äussern,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وَأَسْأَلُكَ مُسْتَأْنِساً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ohne Angst und ohne Furcht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لا خَائِفاً وَلا وَجِلاً،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habe mich an Dich gewandt hinsichtlich dessen, was ich von Dir wollte.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 </a:t>
                      </a: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مُدِلاً عَلَيْكَ فِيمَا قَصَدْتُ فِيهِ إلَيْكَ،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937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Wenn dann diese Erfüllung bei mir sich verzögert, schelte ich Dich aus Unwissen, </a:t>
                      </a: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فَإنْ أَبْطَأ عَنِّي عَتَبْتُ بِجَهْلِي عَلَيْكَ،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obwohl vielleicht diese Verzögerung bei mir gut für mich ist,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وَلَعَلَّ الَّذِي أَبْطَأَ عَنِّي هُوَ خَيْرٌ لِي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84284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687050"/>
              </p:ext>
            </p:extLst>
          </p:nvPr>
        </p:nvGraphicFramePr>
        <p:xfrm>
          <a:off x="360000" y="1440000"/>
          <a:ext cx="10958334" cy="380550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869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8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vertraue mein Anliegen bei Dir zu äussern,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وَأَسْأَلُكَ مُسْتَأْنِساً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ohne Angst und ohne Furcht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لا خَائِفاً وَلا وَجِلاً،</a:t>
                      </a:r>
                      <a:endParaRPr lang="de-CH" sz="4000" b="0" i="0" u="none" strike="noStrike" dirty="0">
                        <a:solidFill>
                          <a:schemeClr val="bg1"/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habe mich an Dich gewandt hinsichtlich dessen, was ich von Dir wollte.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مُدِلاً عَلَيْكَ فِيمَا قَصَدْتُ فِيهِ إلَيْكَ،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937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Wenn dann diese Erfüllung bei mir sich verzögert, schelte ich Dich aus Unwissen,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فَإنْ أَبْطَأ عَنِّي عَتَبْتُ بِجَهْلِي عَلَيْكَ،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6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obwohl vielleicht diese Verzögerung bei mir gut für mich ist, </a:t>
                      </a:r>
                    </a:p>
                  </a:txBody>
                  <a:tcPr marL="3539" marR="3539" marT="3539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وَلَعَلَّ الَّذِي أَبْطَأَ عَنِّي هُوَ خَيْرٌ لِي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84284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743928"/>
              </p:ext>
            </p:extLst>
          </p:nvPr>
        </p:nvGraphicFramePr>
        <p:xfrm>
          <a:off x="468000" y="1404000"/>
          <a:ext cx="10850334" cy="415484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310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9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da Du die Folgen der Angelegenheiten kennst. </a:t>
                      </a:r>
                      <a:endParaRPr lang="de-CH" sz="2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لِعِلْمِكَ بِعَاقِبَةِ الأُمُورِ،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Wahrlich, ich habe nie einen grosszügigen Herrn gesehen, </a:t>
                      </a:r>
                      <a:endParaRPr lang="ar-SY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فَلَمْ أَرَ مَوْلَىً كَرِيماً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geduldiger war bei einem undankbarem Diener, als wie Du bei mir es bist, </a:t>
                      </a:r>
                      <a:endParaRPr lang="ar-SY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أَصْبَرَ عَلَى عَبْدٍ لَئِيمٍ مِنْكَ عَلَيَّ،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Herr, Du lädst mich ein, dann wende ich mich von Dir ab, </a:t>
                      </a:r>
                      <a:endParaRPr lang="ar-SY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يَارَبِّ، إنَّكَ تَدْعُونِي فَأُوَلِّي عَنْكَ،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Du wirbst um mich, dann werde ich zu Dir grob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وَتَتَحَبَّبُ إلَيَّ فأَتَبَغَّضُ إلَيْكَ،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2023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255841"/>
              </p:ext>
            </p:extLst>
          </p:nvPr>
        </p:nvGraphicFramePr>
        <p:xfrm>
          <a:off x="468000" y="1404000"/>
          <a:ext cx="10850334" cy="415484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310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9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 Du die Folgen der Angelegenheiten kennst. </a:t>
                      </a:r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لِعِلْمِكَ بِعَاقِبَةِ الأُمُورِ،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Wahrlich, ich habe nie einen grosszügigen Herrn gesehen, </a:t>
                      </a:r>
                      <a:endParaRPr lang="ar-SY" sz="200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فَلَمْ أَرَ مَوْلَىً كَرِيماً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geduldiger war bei einem undankbarem Diener, als wie Du bei mir es bist, </a:t>
                      </a:r>
                      <a:endParaRPr lang="ar-SY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أَصْبَرَ عَلَى عَبْدٍ لَئِيمٍ مِنْكَ عَلَيَّ،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Herr, Du lädst mich ein, dann wende ich mich von Dir ab, </a:t>
                      </a:r>
                      <a:endParaRPr lang="ar-SY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يَارَبِّ، إنَّكَ تَدْعُونِي فَأُوَلِّي عَنْكَ،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Du wirbst um mich, dann werde ich zu Dir grob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وَتَتَحَبَّبُ إلَيَّ فأَتَبَغَّضُ إلَيْكَ،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78522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628743"/>
              </p:ext>
            </p:extLst>
          </p:nvPr>
        </p:nvGraphicFramePr>
        <p:xfrm>
          <a:off x="468000" y="1404000"/>
          <a:ext cx="10850334" cy="415484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310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9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 Du die Folgen der Angelegenheiten kennst. </a:t>
                      </a:r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لِعِلْمِكَ بِعَاقِبَةِ الأُمُورِ،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Wahrlich, ich habe nie einen grosszügigen Herrn gesehen, </a:t>
                      </a:r>
                      <a:endParaRPr lang="ar-SY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فَلَمْ أَرَ مَوْلَىً كَرِيماً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der geduldiger war bei einem undankbarem Diener, als wie Du bei mir es bist, </a:t>
                      </a:r>
                      <a:endParaRPr lang="ar-SY" sz="200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أَصْبَرَ عَلَى عَبْدٍ لَئِيمٍ مِنْكَ عَلَيَّ،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Herr, Du lädst mich ein, dann wende ich mich von Dir ab, </a:t>
                      </a:r>
                      <a:endParaRPr lang="ar-SY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يَارَبِّ، إنَّكَ تَدْعُونِي فَأُوَلِّي عَنْكَ،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Du wirbst um mich, dann werde ich zu Dir grob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وَتَتَحَبَّبُ إلَيَّ فأَتَبَغَّضُ إلَيْكَ،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793614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250175"/>
              </p:ext>
            </p:extLst>
          </p:nvPr>
        </p:nvGraphicFramePr>
        <p:xfrm>
          <a:off x="468000" y="1404000"/>
          <a:ext cx="10850334" cy="415484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310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9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 Du die Folgen der Angelegenheiten kennst. </a:t>
                      </a:r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لِعِلْمِكَ بِعَاقِبَةِ الأُمُورِ،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Wahrlich, ich habe nie einen grosszügigen Herrn gesehen, </a:t>
                      </a:r>
                      <a:endParaRPr lang="ar-SY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فَلَمْ أَرَ مَوْلَىً كَرِيماً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geduldiger war bei einem undankbarem Diener, als wie Du bei mir es bist, </a:t>
                      </a:r>
                      <a:endParaRPr lang="ar-SY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أَصْبَرَ عَلَى عَبْدٍ لَئِيمٍ مِنْكَ عَلَيَّ،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 Herr, Du lädst mich ein, dann wende ich mich von Dir ab, </a:t>
                      </a:r>
                      <a:endParaRPr lang="ar-SY" sz="200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يَارَبِّ، إنَّكَ تَدْعُونِي فَأُوَلِّي عَنْكَ،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Du wirbst um mich, dann werde ich zu Dir grob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وَتَتَحَبَّبُ إلَيَّ فأَتَبَغَّضُ إلَيْكَ،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7936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805236"/>
              </p:ext>
            </p:extLst>
          </p:nvPr>
        </p:nvGraphicFramePr>
        <p:xfrm>
          <a:off x="773602" y="1440000"/>
          <a:ext cx="10544732" cy="437873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611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3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066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Oh Gott, ich eröffne das Lob damit, Dir zu danken, </a:t>
                      </a:r>
                    </a:p>
                    <a:p>
                      <a:pPr algn="l" fontAlgn="t"/>
                      <a:r>
                        <a:rPr lang="de-CH" sz="24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 </a:t>
                      </a: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إنِّي أَفْتَتِحُ الثَّنَاءَ بِحَمْدِكَ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66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Du, Der das Aufrichtige aufgezeigt hat aus Gefälligkeit.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وَأَنْتَ مُسَدِّدٌ لِلصَّوَابِ بِمَنِّكَ،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66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Ich bin mir sicher, dass Du der Gnädigste bist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وَأَيْقَنْتُ أَنَّكَ أَنْتَ أَرْحَمُ الرَّاحِمِينَ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066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hinsichtlich Verzeihung und Gnade,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فِي مَوْضِعِ الْعَفْوِ وَالرَّحْمَةِ،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348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dass du der strengste </a:t>
                      </a:r>
                      <a:r>
                        <a:rPr lang="de-CH" sz="2000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Bestrafer</a:t>
                      </a:r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bist </a:t>
                      </a:r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وَأَشَدُّ الْمُعَاقِبِينَ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74697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538265"/>
              </p:ext>
            </p:extLst>
          </p:nvPr>
        </p:nvGraphicFramePr>
        <p:xfrm>
          <a:off x="468000" y="1404000"/>
          <a:ext cx="10850334" cy="415484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310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9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 Du die Folgen der Angelegenheiten kennst. </a:t>
                      </a:r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لِعِلْمِكَ بِعَاقِبَةِ الأُمُورِ،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Wahrlich, ich habe nie einen grosszügigen Herrn gesehen, </a:t>
                      </a:r>
                      <a:endParaRPr lang="ar-SY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فَلَمْ أَرَ مَوْلَىً كَرِيماً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geduldiger war bei einem undankbarem Diener, als wie Du bei mir es bist, </a:t>
                      </a:r>
                      <a:endParaRPr lang="ar-SY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أَصْبَرَ عَلَى عَبْدٍ لَئِيمٍ مِنْكَ عَلَيَّ،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Oh Herr, Du lädst mich ein, dann wende ich mich von Dir ab, </a:t>
                      </a:r>
                      <a:endParaRPr lang="ar-SY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يَارَبِّ، إنَّكَ تَدْعُونِي فَأُوَلِّي عَنْكَ،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Du wirbst um mich, dann werde ich zu Dir grob </a:t>
                      </a:r>
                      <a:endParaRPr lang="de-CH" sz="20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وَتَتَحَبَّبُ إلَيَّ فأَتَبَغَّضُ إلَيْكَ،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793614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169684"/>
              </p:ext>
            </p:extLst>
          </p:nvPr>
        </p:nvGraphicFramePr>
        <p:xfrm>
          <a:off x="468000" y="1440000"/>
          <a:ext cx="10850334" cy="4591125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943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6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und Du umschmeichelst mich, dann akzeptiere ich das von Dir Gegebene nicht,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وَتَتَوَدَّدُ إلَيَّ فَلا أَقْبَلُ مِنْكَ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als wäre ich höher gestellt als Du.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كَأَنَّ لِيَ التَّطَوُّلَ عَلَيْكَ،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Dennoch hat Dich das nicht daran gehindert, mir gegenüber gnädig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فَلَمْ يَمْنَعْكَ ذلِكَ مِنَ الرَّحْمَةِ لِي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gütig zu sein,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وَالإحْسَانِ إلَيَّ،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mir von Deiner Wohlgefälligkeit und Grosszügigkeit zu schenken.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وَالتَّفَضُّلِ عَلَيَّ بِجُودِكَ وَكَرَمِكَ،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390488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496527"/>
              </p:ext>
            </p:extLst>
          </p:nvPr>
        </p:nvGraphicFramePr>
        <p:xfrm>
          <a:off x="468000" y="1440000"/>
          <a:ext cx="10850334" cy="4591125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943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6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Du umschmeichelst mich, dann akzeptiere ich das von Dir Gegebene nicht,</a:t>
                      </a:r>
                    </a:p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وَتَتَوَدَّدُ إلَيَّ فَلا أَقْبَلُ مِنْكَ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als wäre ich höher gestellt als Du.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كَأَنَّ لِيَ التَّطَوُّلَ عَلَيْكَ،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Dennoch hat Dich das nicht daran gehindert, mir gegenüber gnädig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فَلَمْ يَمْنَعْكَ ذلِكَ مِنَ الرَّحْمَةِ لِي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gütig zu sein,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وَالإحْسَانِ إلَيَّ،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mir von Deiner Wohlgefälligkeit und Grosszügigkeit zu schenken.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وَالتَّفَضُّلِ عَلَيَّ بِجُودِكَ وَكَرَمِكَ،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28420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169233"/>
              </p:ext>
            </p:extLst>
          </p:nvPr>
        </p:nvGraphicFramePr>
        <p:xfrm>
          <a:off x="468000" y="1440000"/>
          <a:ext cx="10850334" cy="4591125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943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6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Du umschmeichelst mich, dann akzeptiere ich das von Dir Gegebene nicht,</a:t>
                      </a:r>
                    </a:p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وَتَتَوَدَّدُ إلَيَّ فَلا أَقْبَلُ مِنْكَ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als wäre ich höher gestellt als Du.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كَأَنَّ لِيَ التَّطَوُّلَ عَلَيْكَ،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Dennoch hat Dich das nicht daran gehindert, mir gegenüber gnädig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فَلَمْ يَمْنَعْكَ ذلِكَ مِنَ الرَّحْمَةِ لِي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gütig zu sein,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وَالإحْسَانِ إلَيَّ،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mir von Deiner Wohlgefälligkeit und Grosszügigkeit zu schenken.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وَالتَّفَضُّلِ عَلَيَّ بِجُودِكَ وَكَرَمِكَ،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28420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675192"/>
              </p:ext>
            </p:extLst>
          </p:nvPr>
        </p:nvGraphicFramePr>
        <p:xfrm>
          <a:off x="468000" y="1440000"/>
          <a:ext cx="10850334" cy="4591125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943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6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Du umschmeichelst mich, dann akzeptiere ich das von Dir Gegebene nicht,</a:t>
                      </a:r>
                    </a:p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وَتَتَوَدَّدُ إلَيَّ فَلا أَقْبَلُ مِنْكَ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als wäre ich höher gestellt als Du.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كَأَنَّ لِيَ التَّطَوُّلَ عَلَيْكَ،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Dennoch hat Dich das nicht daran gehindert, mir gegenüber gnädig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فَلَمْ يَمْنَعْكَ ذلِكَ مِنَ الرَّحْمَةِ لِي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gütig zu sein,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وَالإحْسَانِ إلَيَّ،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mir von Deiner Wohlgefälligkeit und Grosszügigkeit zu schenken.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وَالتَّفَضُّلِ عَلَيَّ بِجُودِكَ وَكَرَمِكَ،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28420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920148"/>
              </p:ext>
            </p:extLst>
          </p:nvPr>
        </p:nvGraphicFramePr>
        <p:xfrm>
          <a:off x="468000" y="1440000"/>
          <a:ext cx="10850334" cy="4591125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943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6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Du umschmeichelst mich, dann akzeptiere ich das von Dir Gegebene nicht,</a:t>
                      </a:r>
                    </a:p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وَتَتَوَدَّدُ إلَيَّ فَلا أَقْبَلُ مِنْكَ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als wäre ich höher gestellt als Du.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كَأَنَّ لِيَ التَّطَوُّلَ عَلَيْكَ،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Dennoch hat Dich das nicht daran gehindert, mir gegenüber gnädig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فَلَمْ يَمْنَعْكَ ذلِكَ مِنَ الرَّحْمَةِ لِي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gütig zu sein,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وَالإحْسَانِ إلَيَّ،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mir von Deiner Wohlgefälligkeit und Grosszügigkeit zu schenken.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3825" marR="3825" marT="38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وَالتَّفَضُّلِ عَلَيَّ بِجُودِكَ وَكَرَمِكَ،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28420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333372"/>
              </p:ext>
            </p:extLst>
          </p:nvPr>
        </p:nvGraphicFramePr>
        <p:xfrm>
          <a:off x="468000" y="1440000"/>
          <a:ext cx="10850334" cy="444875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90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7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So sei Deinem unwissenden Diener gnädig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فَارْحَمْ عَبْدَكَ الْجَاهِلَ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schenke ihm Deine Güte aus Gefälligkeit,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وَجُدْ عَلَيْهِ بِفَضْلِ إحْسَانِكَ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denn Du bist Wohlgefällig und Grosszügig.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إنَّكَ جَوَادٌ كَرِيمٌ.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Allah, dem Beherrscher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des Königreichs,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مَالِكِ الْمُلْكِ،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die Schiffe vorantreibt,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مُجْرِي الْفُلْكِ،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69632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776506"/>
              </p:ext>
            </p:extLst>
          </p:nvPr>
        </p:nvGraphicFramePr>
        <p:xfrm>
          <a:off x="468000" y="1440000"/>
          <a:ext cx="10850334" cy="444875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90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7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 sei Deinem unwissenden Diener gnädig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فَارْحَمْ عَبْدَكَ الْجَاهِلَ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schenke ihm Deine Güte aus Gefälligkeit,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وَجُدْ عَلَيْهِ بِفَضْلِ إحْسَانِكَ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denn Du bist Wohlgefällig und Grosszügig.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إنَّكَ جَوَادٌ كَرِيمٌ.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Allah, dem Beherrscher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des Königreichs,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مَالِكِ الْمُلْكِ،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die Schiffe vorantreibt,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مُجْرِي الْفُلْكِ،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10883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281823"/>
              </p:ext>
            </p:extLst>
          </p:nvPr>
        </p:nvGraphicFramePr>
        <p:xfrm>
          <a:off x="468000" y="1440000"/>
          <a:ext cx="10850334" cy="444875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90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7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 sei Deinem unwissenden Diener gnädig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فَارْحَمْ عَبْدَكَ الْجَاهِلَ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schenke ihm Deine Güte aus Gefälligkeit,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وَجُدْ عَلَيْهِ بِفَضْلِ إحْسَانِكَ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denn Du bist Wohlgefällig und Grosszügig.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إنَّكَ جَوَادٌ كَرِيمٌ.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Allah, dem Beherrscher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des Königreichs,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مَالِكِ الْمُلْكِ،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die Schiffe vorantreibt,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مُجْرِي الْفُلْكِ،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10883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663528"/>
              </p:ext>
            </p:extLst>
          </p:nvPr>
        </p:nvGraphicFramePr>
        <p:xfrm>
          <a:off x="468000" y="1440000"/>
          <a:ext cx="10850334" cy="444875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90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7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 sei Deinem unwissenden Diener gnädig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فَارْحَمْ عَبْدَكَ الْجَاهِلَ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schenke ihm Deine Güte aus Gefälligkeit,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وَجُدْ عَلَيْهِ بِفَضْلِ إحْسَانِكَ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denn Du bist Wohlgefällig und Grosszügig.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إنَّكَ جَوَادٌ كَرِيمٌ.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 Dank gebührt Allah, dem Beherrscher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 Königreichs,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مَالِكِ الْمُلْكِ،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die Schiffe vorantreibt,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مُجْرِي الْفُلْكِ،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108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730971"/>
              </p:ext>
            </p:extLst>
          </p:nvPr>
        </p:nvGraphicFramePr>
        <p:xfrm>
          <a:off x="501711" y="1440000"/>
          <a:ext cx="10816623" cy="416618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49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7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5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hinsichtlich Vergeltung und Rache, </a:t>
                      </a:r>
                    </a:p>
                    <a:p>
                      <a:pPr algn="l" fontAlgn="t"/>
                      <a:endParaRPr lang="de-CH" sz="2000" b="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b="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فِي مَوْضِعِ النَّكَالِ وَالنِّقِمَةِ،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10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und der Grösste Allgewaltige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وَأَعْظَمُ الْمُتَجَبِّرِينَ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10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hinsichtlich Grösse und Erhabenheit.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فِي مَوْضِعِ الْكِبْرِيَاءِ وَالْعَظَمَةِ.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10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>
                          <a:effectLst/>
                        </a:rPr>
                        <a:t>Oh Gott, Du hast mir erlaubt, Dich zu bitten und mein Anliegen bei Dir zu äussern,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أَذِنْتَ لِي فِي دُعَائِكَ وَمَسْأَلَتِكَ،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710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so erhöre, Du Allerhörer, meinen Wunsch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فَاسْمَعْ يَا سَمِيعُ مِدْحَتِي،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35656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455486"/>
              </p:ext>
            </p:extLst>
          </p:nvPr>
        </p:nvGraphicFramePr>
        <p:xfrm>
          <a:off x="468000" y="1440000"/>
          <a:ext cx="10850334" cy="444875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90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7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 sei Deinem unwissenden Diener gnädig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فَارْحَمْ عَبْدَكَ الْجَاهِلَ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schenke ihm Deine Güte aus Gefälligkeit,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وَجُدْ عَلَيْهِ بِفَضْلِ إحْسَانِكَ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denn Du bist Wohlgefällig und Grosszügig.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إنَّكَ جَوَادٌ كَرِيمٌ.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Allah, dem Beherrscher </a:t>
                      </a:r>
                    </a:p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des Königreichs,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مَالِكِ الْمُلْكِ،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Der die Schiffe vorantreibt,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مُجْرِي الْفُلْكِ،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10883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506665"/>
              </p:ext>
            </p:extLst>
          </p:nvPr>
        </p:nvGraphicFramePr>
        <p:xfrm>
          <a:off x="468000" y="1440000"/>
          <a:ext cx="10850334" cy="473156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Unterwerfer der Winde,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مُسَخِّرِ الرِّيَاحِ،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</a:t>
                      </a:r>
                      <a:r>
                        <a:rPr lang="de-CH" sz="2000" u="none" strike="noStrike" dirty="0" err="1">
                          <a:effectLst/>
                        </a:rPr>
                        <a:t>Anbrecher</a:t>
                      </a:r>
                      <a:r>
                        <a:rPr lang="de-CH" sz="2000" u="none" strike="noStrike" dirty="0">
                          <a:effectLst/>
                        </a:rPr>
                        <a:t> des Morgens,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فَالِقِ الإصْبَاحِ،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Herrscher am Auferstehungstag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دَيَّانِ الدِّينِ،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der Herr aller Welten.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رَبِّ الْعَالَمِينَ.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 für Seine Nachsicht trotz Seines Wissens.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عَلَى حِلْمِهِ بَعْدَ عِلْمِهِ،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36487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221754"/>
              </p:ext>
            </p:extLst>
          </p:nvPr>
        </p:nvGraphicFramePr>
        <p:xfrm>
          <a:off x="468000" y="1440000"/>
          <a:ext cx="10850334" cy="450971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Unterwerfer der Winde,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مُسَخِّرِ الرِّيَاحِ،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der </a:t>
                      </a:r>
                      <a:r>
                        <a:rPr lang="de-CH" sz="2000" u="none" strike="noStrike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Anbrecher</a:t>
                      </a:r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des Morgens,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فَالِقِ الإصْبَاحِ،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Herrscher am Auferstehungstag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دَيَّانِ الدِّينِ،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der Herr aller Welten.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رَبِّ الْعَالَمِينَ.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 für Seine Nachsicht trotz Seines Wissens.</a:t>
                      </a: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عَلَى حِلْمِهِ بَعْدَ عِلْمِهِ،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55012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246674"/>
              </p:ext>
            </p:extLst>
          </p:nvPr>
        </p:nvGraphicFramePr>
        <p:xfrm>
          <a:off x="468000" y="1440000"/>
          <a:ext cx="10850334" cy="450971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Unterwerfer der Winde,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مُسَخِّرِ الرِّيَاحِ،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</a:t>
                      </a:r>
                      <a:r>
                        <a:rPr lang="de-CH" sz="2000" u="none" strike="noStrike" dirty="0" err="1">
                          <a:effectLst/>
                        </a:rPr>
                        <a:t>Anbrecher</a:t>
                      </a:r>
                      <a:r>
                        <a:rPr lang="de-CH" sz="2000" u="none" strike="noStrike" dirty="0">
                          <a:effectLst/>
                        </a:rPr>
                        <a:t> des Morgens,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فَالِقِ الإصْبَاحِ،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der Herrscher am Auferstehungstag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دَيَّانِ الدِّينِ،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der Herr aller Welten.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رَبِّ الْعَالَمِينَ.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 für Seine Nachsicht trotz Seines Wissens.</a:t>
                      </a: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عَلَى حِلْمِهِ بَعْدَ عِلْمِهِ،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55012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978890"/>
              </p:ext>
            </p:extLst>
          </p:nvPr>
        </p:nvGraphicFramePr>
        <p:xfrm>
          <a:off x="468000" y="1440000"/>
          <a:ext cx="10850334" cy="450971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Unterwerfer der Winde,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مُسَخِّرِ الرِّيَاحِ،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</a:t>
                      </a:r>
                      <a:r>
                        <a:rPr lang="de-CH" sz="2000" u="none" strike="noStrike" dirty="0" err="1">
                          <a:effectLst/>
                        </a:rPr>
                        <a:t>Anbrecher</a:t>
                      </a:r>
                      <a:r>
                        <a:rPr lang="de-CH" sz="2000" u="none" strike="noStrike" dirty="0">
                          <a:effectLst/>
                        </a:rPr>
                        <a:t> des Morgens,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فَالِقِ الإصْبَاحِ،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Herrscher am Auferstehungstag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دَيَّانِ الدِّينِ،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der Herr aller Welten.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رَبِّ الْعَالَمِينَ.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 für Seine Nachsicht trotz Seines Wissens.</a:t>
                      </a: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عَلَى حِلْمِهِ بَعْدَ عِلْمِهِ،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55012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472341"/>
              </p:ext>
            </p:extLst>
          </p:nvPr>
        </p:nvGraphicFramePr>
        <p:xfrm>
          <a:off x="468000" y="1440000"/>
          <a:ext cx="10850334" cy="450971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105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4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Unterwerfer der Winde,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مُسَخِّرِ الرِّيَاحِ،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</a:t>
                      </a:r>
                      <a:r>
                        <a:rPr lang="de-CH" sz="2000" u="none" strike="noStrike" dirty="0" err="1">
                          <a:effectLst/>
                        </a:rPr>
                        <a:t>Anbrecher</a:t>
                      </a:r>
                      <a:r>
                        <a:rPr lang="de-CH" sz="2000" u="none" strike="noStrike" dirty="0">
                          <a:effectLst/>
                        </a:rPr>
                        <a:t> des Morgens,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فَالِقِ الإصْبَاحِ،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Herrscher am Auferstehungstag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دَيَّانِ الدِّينِ،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der Herr aller Welten.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رَبِّ الْعَالَمِينَ.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 Dank gebührt Allah für Seine Nachsicht trotz Seines Wissens.</a:t>
                      </a: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عَلَى حِلْمِهِ بَعْدَ عِلْمِهِ،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55012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871257"/>
              </p:ext>
            </p:extLst>
          </p:nvPr>
        </p:nvGraphicFramePr>
        <p:xfrm>
          <a:off x="467999" y="1440000"/>
          <a:ext cx="10850335" cy="4472076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471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8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1478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Aller Dank gebührt Allah für Seine Verzeihung, obwohl Er zu allem fähig ist.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وَالْحَمْدُ لِلّهِ عَلَى عَفْوِهِ بَعْدَ قُدْرَتِهِ،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204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 für Seine lange Bedachtsamkeit während seines Zorns,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وَالْحَمْدُ لِلّهِ عَلَى طُولِ أَنَاتِهِ فِي غَضَبِهِ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9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obwohl Er alles tun kann, was Er will.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وَهُوَ قَادِرٌ عَلَى مَا يُرِيدُ.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9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Allah, dem Schöpfer aller Geschöpfe,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خَالِقِ الْخَلْقِ،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9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Verbreitende des Unterhalts, </a:t>
                      </a: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بَاسِطِ الرِّزْقِ،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02634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388682"/>
              </p:ext>
            </p:extLst>
          </p:nvPr>
        </p:nvGraphicFramePr>
        <p:xfrm>
          <a:off x="467999" y="1440000"/>
          <a:ext cx="10850335" cy="4472076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471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8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1478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Aller Dank gebührt Allah für Seine Verzeihung, obwohl Er zu allem fähig ist.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وَالْحَمْدُ لِلّهِ عَلَى عَفْوِهِ بَعْدَ قُدْرَتِهِ،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204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 Dank gebührt Allah für Seine lange Bedachtsamkeit während seines Zorns, </a:t>
                      </a: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وَالْحَمْدُ لِلّهِ عَلَى طُولِ أَنَاتِهِ فِي غَضَبِهِ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9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obwohl Er alles tun kann, was Er will.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وَهُوَ قَادِرٌ عَلَى مَا يُرِيدُ.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9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Allah, dem Schöpfer aller Geschöpfe,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خَالِقِ الْخَلْقِ،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9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Verbreitende des Unterhalts, </a:t>
                      </a: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بَاسِطِ الرِّزْقِ،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61179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495959"/>
              </p:ext>
            </p:extLst>
          </p:nvPr>
        </p:nvGraphicFramePr>
        <p:xfrm>
          <a:off x="467999" y="1440000"/>
          <a:ext cx="10850335" cy="4472076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471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8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1478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Aller Dank gebührt Allah für Seine Verzeihung, obwohl Er zu allem fähig ist.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وَالْحَمْدُ لِلّهِ عَلَى عَفْوِهِ بَعْدَ قُدْرَتِهِ،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204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 für Seine lange Bedachtsamkeit während seines Zorns,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وَالْحَمْدُ لِلّهِ عَلَى طُولِ أَنَاتِهِ فِي غَضَبِهِ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9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obwohl Er alles tun kann, was Er will.</a:t>
                      </a:r>
                    </a:p>
                    <a:p>
                      <a:pPr algn="l" fontAlgn="t"/>
                      <a:endParaRPr lang="de-CH" sz="200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وَهُوَ قَادِرٌ عَلَى مَا يُرِيدُ.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9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Allah, dem Schöpfer aller Geschöpfe,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خَالِقِ الْخَلْقِ،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9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Verbreitende des Unterhalts, </a:t>
                      </a: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بَاسِطِ الرِّزْقِ،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61179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893961"/>
              </p:ext>
            </p:extLst>
          </p:nvPr>
        </p:nvGraphicFramePr>
        <p:xfrm>
          <a:off x="467999" y="1440000"/>
          <a:ext cx="10850335" cy="4472076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471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8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1478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Aller Dank gebührt Allah für Seine Verzeihung, obwohl Er zu allem fähig ist.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وَالْحَمْدُ لِلّهِ عَلَى عَفْوِهِ بَعْدَ قُدْرَتِهِ،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204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 für Seine lange Bedachtsamkeit während seines Zorns,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وَالْحَمْدُ لِلّهِ عَلَى طُولِ أَنَاتِهِ فِي غَضَبِهِ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9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obwohl Er alles tun kann, was Er will.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وَهُوَ قَادِرٌ عَلَى مَا يُرِيدُ.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9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 Dank gebührt Allah, dem Schöpfer aller Geschöpfe,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خَالِقِ الْخَلْقِ،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9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Verbreitende des Unterhalts, </a:t>
                      </a: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بَاسِطِ الرِّزْقِ،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611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315422"/>
              </p:ext>
            </p:extLst>
          </p:nvPr>
        </p:nvGraphicFramePr>
        <p:xfrm>
          <a:off x="501712" y="1440000"/>
          <a:ext cx="10816622" cy="416618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49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7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5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hinsichtlich Vergeltung und Rache, </a:t>
                      </a:r>
                    </a:p>
                    <a:p>
                      <a:pPr algn="l" fontAlgn="t"/>
                      <a:endParaRPr lang="de-CH" sz="2000" b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b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فِي مَوْضِعِ النَّكَالِ وَالنِّقِمَةِ،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10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der Grösste Allgewaltige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وَأَعْظَمُ الْمُتَجَبِّرِينَ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10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hinsichtlich Grösse und Erhabenheit.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فِي مَوْضِعِ الْكِبْرِيَاءِ وَالْعَظَمَةِ.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10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>
                          <a:effectLst/>
                        </a:rPr>
                        <a:t>Oh Gott, Du hast mir erlaubt, Dich zu bitten und mein Anliegen bei Dir zu äussern,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أَذِنْتَ لِي فِي دُعَائِكَ وَمَسْأَلَتِكَ،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710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so erhöre, Du Allerhörer, meinen Wunsch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فَاسْمَعْ يَا سَمِيعُ مِدْحَتِي،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17449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165833"/>
              </p:ext>
            </p:extLst>
          </p:nvPr>
        </p:nvGraphicFramePr>
        <p:xfrm>
          <a:off x="467999" y="1440000"/>
          <a:ext cx="10850335" cy="4472076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471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8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1478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Aller Dank gebührt Allah für Seine Verzeihung, obwohl Er zu allem fähig ist.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وَالْحَمْدُ لِلّهِ عَلَى عَفْوِهِ بَعْدَ قُدْرَتِهِ،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204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 für Seine lange Bedachtsamkeit während seines Zorns,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وَالْحَمْدُ لِلّهِ عَلَى طُولِ أَنَاتِهِ فِي غَضَبِهِ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9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obwohl Er alles tun kann, was Er will.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وَهُوَ قَادِرٌ عَلَى مَا يُرِيدُ.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9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Allah, dem Schöpfer aller Geschöpfe,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خَالِقِ الْخَلْقِ،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97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der Verbreitende des Unterhalts, </a:t>
                      </a:r>
                    </a:p>
                  </a:txBody>
                  <a:tcPr marL="5903" marR="5903" marT="5903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بَاسِطِ الرِّزْقِ،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61179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294794"/>
              </p:ext>
            </p:extLst>
          </p:nvPr>
        </p:nvGraphicFramePr>
        <p:xfrm>
          <a:off x="468000" y="1440000"/>
          <a:ext cx="10850334" cy="4165958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der </a:t>
                      </a:r>
                      <a:r>
                        <a:rPr lang="de-CH" sz="2000" u="none" strike="noStrike" kern="1200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Anbrecher</a:t>
                      </a:r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des Morgens,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فَالِقِ الإصْبَاحِ،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die Pracht, die Grosszügigkeit,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ذِي الْجَلالِ وَالإكْرَامِ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die Güte und die Verleihung besitzt,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وَالْفَضْلِ وَالإنْعَامِ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Derjenige, der fern ist und nicht gesehen wird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الَّذِي بَعُدَ فَلا يُرَىٰ،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und so nah ist, dass Er das Flüstern mitbekommt.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وَقَرُبَ فَشَهِدَ النَّجْوَى،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15703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059559"/>
              </p:ext>
            </p:extLst>
          </p:nvPr>
        </p:nvGraphicFramePr>
        <p:xfrm>
          <a:off x="468000" y="1440000"/>
          <a:ext cx="10850334" cy="4165958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</a:t>
                      </a:r>
                      <a:r>
                        <a:rPr lang="de-CH" sz="2000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Anbrecher</a:t>
                      </a:r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Morgens,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فَالِقِ الإصْبَاحِ،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Der die Pracht, die Grosszügigkeit,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ذِي الْجَلالِ وَالإكْرَامِ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die Güte und die Verleihung besitzt,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وَالْفَضْلِ وَالإنْعَامِ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Derjenige, der fern ist und nicht gesehen wird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الَّذِي بَعُدَ فَلا يُرَىٰ،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und so nah ist, dass Er das Flüstern mitbekommt.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وَقَرُبَ فَشَهِدَ النَّجْوَى،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6989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037713"/>
              </p:ext>
            </p:extLst>
          </p:nvPr>
        </p:nvGraphicFramePr>
        <p:xfrm>
          <a:off x="468000" y="1440000"/>
          <a:ext cx="10850334" cy="4165958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</a:t>
                      </a:r>
                      <a:r>
                        <a:rPr lang="de-CH" sz="2000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Anbrecher</a:t>
                      </a:r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Morgens,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فَالِقِ الإصْبَاحِ،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die Pracht, die Grosszügigkeit,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ذِي الْجَلالِ وَالإكْرَامِ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die Güte und die Verleihung besitzt,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وَالْفَضْلِ وَالإنْعَامِ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Derjenige, der fern ist und nicht gesehen wird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الَّذِي بَعُدَ فَلا يُرَىٰ،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und so nah ist, dass Er das Flüstern mitbekommt.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وَقَرُبَ فَشَهِدَ النَّجْوَى،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6989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890133"/>
              </p:ext>
            </p:extLst>
          </p:nvPr>
        </p:nvGraphicFramePr>
        <p:xfrm>
          <a:off x="468000" y="1440000"/>
          <a:ext cx="10850334" cy="4165958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</a:t>
                      </a:r>
                      <a:r>
                        <a:rPr lang="de-CH" sz="2000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Anbrecher</a:t>
                      </a:r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Morgens,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فَالِقِ الإصْبَاحِ،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die Pracht, die Grosszügigkeit,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ذِي الْجَلالِ وَالإكْرَامِ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die Güte und die Verleihung besitzt,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وَالْفَضْلِ وَالإنْعَامِ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Derjenige, der fern ist und nicht gesehen wird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الَّذِي بَعُدَ فَلا يُرَىٰ،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effectLst/>
                        </a:rPr>
                        <a:t>und so nah ist, dass Er das Flüstern mitbekommt.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وَقَرُبَ فَشَهِدَ النَّجْوَى،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6989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75426"/>
              </p:ext>
            </p:extLst>
          </p:nvPr>
        </p:nvGraphicFramePr>
        <p:xfrm>
          <a:off x="468000" y="1440000"/>
          <a:ext cx="10850334" cy="4165958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</a:t>
                      </a:r>
                      <a:r>
                        <a:rPr lang="de-CH" sz="2000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Anbrecher</a:t>
                      </a:r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Morgens,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فَالِقِ الإصْبَاحِ،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die Pracht, die Grosszügigkeit,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ذِي الْجَلالِ وَالإكْرَامِ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die Güte und die Verleihung besitzt,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وَالْفَضْلِ وَالإنْعَامِ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Derjenige, der fern ist und nicht gesehen wird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الَّذِي بَعُدَ فَلا يُرَىٰ،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so nah ist, dass Er das Flüstern mitbekommt.</a:t>
                      </a:r>
                      <a:endParaRPr lang="de-CH" sz="2000" b="0" i="0" u="none" strike="noStrik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7528" marR="7528" marT="7528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وَقَرُبَ فَشَهِدَ النَّجْوَى،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6989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830387"/>
              </p:ext>
            </p:extLst>
          </p:nvPr>
        </p:nvGraphicFramePr>
        <p:xfrm>
          <a:off x="468000" y="1440001"/>
          <a:ext cx="10850334" cy="4689127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269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1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483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Wahrlich Heilig und Erhaben ist Er.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تَبَارَكَ وَتَعَالَىٰ.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Allah, Der keinen Gegner hat, der Ihm gleichwertig ist,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لَيْسَ لَهُ مُنَازِعٌ يُعَادِلُهُ،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483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keinen Ähnlichen hat, der Ihm gleicht </a:t>
                      </a: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شَبِيهٌ يُشَاكِلُهُ،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483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keinen Helfer hat, der Ihn unterstützt.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ظَهِيرٌ يُعَاضِدُهُ،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835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Mit Seiner Erhabenheit bezwang ER die Mächtigen,</a:t>
                      </a: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قَهَرَ بِعِزَّتِهِ الأَعِزَّاءَ،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16651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627670"/>
              </p:ext>
            </p:extLst>
          </p:nvPr>
        </p:nvGraphicFramePr>
        <p:xfrm>
          <a:off x="468000" y="1440001"/>
          <a:ext cx="10850334" cy="4689127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269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1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483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Wahrlich Heilig und Erhaben ist Er.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تَبَارَكَ وَتَعَالَىٰ.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 Dank gebührt Allah, Der keinen Gegner hat, der Ihm gleichwertig ist,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لَيْسَ لَهُ مُنَازِعٌ يُعَادِلُهُ،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483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keinen Ähnlichen hat, der Ihm gleicht </a:t>
                      </a: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شَبِيهٌ يُشَاكِلُهُ،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483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keinen Helfer hat, der Ihn unterstützt.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ظَهِيرٌ يُعَاضِدُهُ،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835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Mit Seiner Erhabenheit bezwang ER die Mächtigen,</a:t>
                      </a: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قَهَرَ بِعِزَّتِهِ الأَعِزَّاءَ،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90044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691238"/>
              </p:ext>
            </p:extLst>
          </p:nvPr>
        </p:nvGraphicFramePr>
        <p:xfrm>
          <a:off x="468000" y="1440001"/>
          <a:ext cx="10850334" cy="466327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269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1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483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Wahrlich Heilig und Erhaben ist Er.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تَبَارَكَ وَتَعَالَىٰ.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Allah, Der keinen Gegner hat, der Ihm gleichwertig ist,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لَيْسَ لَهُ مُنَازِعٌ يُعَادِلُهُ،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483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Der keinen Ähnlichen hat, der Ihm gleicht </a:t>
                      </a:r>
                    </a:p>
                    <a:p>
                      <a:pPr algn="l" fontAlgn="t"/>
                      <a:endParaRPr lang="de-CH" sz="200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شَبِيهٌ يُشَاكِلُهُ،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483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keinen Helfer hat, der Ihn unterstützt.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ظَهِيرٌ يُعَاضِدُهُ،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835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Mit Seiner Erhabenheit bezwang ER die Mächtigen,</a:t>
                      </a: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قَهَرَ بِعِزَّتِهِ الأَعِزَّاءَ،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90044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969683"/>
              </p:ext>
            </p:extLst>
          </p:nvPr>
        </p:nvGraphicFramePr>
        <p:xfrm>
          <a:off x="468000" y="1440001"/>
          <a:ext cx="10850334" cy="466327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269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1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483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Wahrlich Heilig und Erhaben ist Er.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تَبَارَكَ وَتَعَالَىٰ.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Allah, Der keinen Gegner hat, der Ihm gleichwertig ist,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لَيْسَ لَهُ مُنَازِعٌ يُعَادِلُهُ،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483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keinen Ähnlichen hat, der Ihm gleicht </a:t>
                      </a: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شَبِيهٌ يُشَاكِلُهُ،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483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keinen Helfer hat, der Ihn unterstützt.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ظَهِيرٌ يُعَاضِدُهُ،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835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Mit Seiner Erhabenheit bezwang ER die Mächtigen,</a:t>
                      </a: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قَهَرَ بِعِزَّتِهِ الأَعِزَّاءَ،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900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034416"/>
              </p:ext>
            </p:extLst>
          </p:nvPr>
        </p:nvGraphicFramePr>
        <p:xfrm>
          <a:off x="501712" y="1440000"/>
          <a:ext cx="10816622" cy="4166189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49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7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5087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hinsichtlich Vergeltung und Rache, </a:t>
                      </a:r>
                    </a:p>
                    <a:p>
                      <a:pPr algn="l" fontAlgn="t"/>
                      <a:endParaRPr lang="de-CH" sz="2000" b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b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فِي مَوْضِعِ النَّكَالِ وَالنِّقِمَةِ،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10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und der Grösste Allgewaltige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وَأَعْظَمُ الْمُتَجَبِّرِينَ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10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hinsichtlich Grösse und Erhabenheit.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فِي مَوْضِعِ الْكِبْرِيَاءِ وَالْعَظَمَةِ.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10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>
                          <a:effectLst/>
                        </a:rPr>
                        <a:t>Oh Gott, Du hast mir erlaubt, Dich zu bitten und mein Anliegen bei Dir zu äussern, </a:t>
                      </a:r>
                      <a:endParaRPr lang="de-CH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اللّهُمَّ أَذِنْتَ لِي فِي دُعَائِكَ وَمَسْأَلَتِكَ،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710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b="0" u="none" strike="noStrike" dirty="0">
                          <a:effectLst/>
                        </a:rPr>
                        <a:t>so erhöre, Du Allerhörer, meinen Wunsch </a:t>
                      </a:r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042" marR="4042" marT="4042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فَاسْمَعْ يَا سَمِيعُ مِدْحَتِي،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71923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176445"/>
              </p:ext>
            </p:extLst>
          </p:nvPr>
        </p:nvGraphicFramePr>
        <p:xfrm>
          <a:off x="468000" y="1440001"/>
          <a:ext cx="10850334" cy="4689127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269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1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483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Wahrlich Heilig und Erhaben ist Er.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تَبَارَكَ وَتَعَالَىٰ.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1079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Allah, Der keinen Gegner hat, der Ihm gleichwertig ist,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لَيْسَ لَهُ مُنَازِعٌ يُعَادِلُهُ،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483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keinen Ähnlichen hat, der Ihm gleicht </a:t>
                      </a:r>
                    </a:p>
                    <a:p>
                      <a:pPr algn="l" fontAlgn="t"/>
                      <a:endParaRPr lang="de-CH" sz="2000" u="none" strike="noStrike" dirty="0">
                        <a:effectLst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شَبِيهٌ يُشَاكِلُهُ،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483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keinen Helfer hat, der Ihn unterstützt.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ظَهِيرٌ يُعَاضِدُهُ،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835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Mit Seiner Erhabenheit bezwang ER die Mächtigen,</a:t>
                      </a:r>
                    </a:p>
                  </a:txBody>
                  <a:tcPr marL="6284" marR="6284" marT="6284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قَهَرَ بِعِزَّتِهِ الأَعِزَّاءَ،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90044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160059"/>
              </p:ext>
            </p:extLst>
          </p:nvPr>
        </p:nvGraphicFramePr>
        <p:xfrm>
          <a:off x="468000" y="1440000"/>
          <a:ext cx="10850334" cy="4568291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55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und gegenüber Seiner Grösse sind die Grossen nicht würdig.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565" marR="5565" marT="556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وَتَوَاضَعَ لِعَظَمَتِهِ الْعُظَمَاءُ،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5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So hat Er mit Seiner Fähigkeit erreicht, was Er immer will.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65" marR="5565" marT="556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فَبَلَغَ بِقُدْرَتِهِ مَا يَشَاءُ.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954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Allah, Der mir stattgibt, wenn ich Ihn rufe,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65" marR="5565" marT="556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يُجِيبُنِي حِينَ أُنَادِيهِ،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89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jede Schande bei mir verdeckt, obwohl ich Ihm nicht gehorche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65" marR="5565" marT="556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وَيَسْتُرُ عَلَيَّ كُلَّ عَوْرَةٍ وَأَنَا أَعْصِيهِ،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89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Der mir grosse Gaben gibt und dennoch vergelte ich Ihm dafür nicht.</a:t>
                      </a:r>
                    </a:p>
                  </a:txBody>
                  <a:tcPr marL="5565" marR="5565" marT="556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وَيُعَظِّمُ النِّعْمَةَ عَلَيَّ فَلا أُجَازِيهِ،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56050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017598"/>
              </p:ext>
            </p:extLst>
          </p:nvPr>
        </p:nvGraphicFramePr>
        <p:xfrm>
          <a:off x="468000" y="1440000"/>
          <a:ext cx="10850334" cy="4568291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55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gegenüber Seiner Grösse sind die Grossen nicht würdig.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565" marR="5565" marT="556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وَتَوَاضَعَ لِعَظَمَتِهِ الْعُظَمَاءُ،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5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 hat Er mit Seiner Fähigkeit erreicht, was Er immer will.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565" marR="5565" marT="556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فَبَلَغَ بِقُدْرَتِهِ مَا يَشَاءُ.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954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Allah, Der mir stattgibt, wenn ich Ihn rufe,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65" marR="5565" marT="556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يُجِيبُنِي حِينَ أُنَادِيهِ،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89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jede Schande bei mir verdeckt, obwohl ich Ihm nicht gehorche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65" marR="5565" marT="556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وَيَسْتُرُ عَلَيَّ كُلَّ عَوْرَةٍ وَأَنَا أَعْصِيهِ،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89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Der mir grosse Gaben gibt und dennoch vergelte ich Ihm dafür nicht.</a:t>
                      </a:r>
                    </a:p>
                  </a:txBody>
                  <a:tcPr marL="5565" marR="5565" marT="556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وَيُعَظِّمُ النِّعْمَةَ عَلَيَّ فَلا أُجَازِيهِ،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00567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075686"/>
              </p:ext>
            </p:extLst>
          </p:nvPr>
        </p:nvGraphicFramePr>
        <p:xfrm>
          <a:off x="468000" y="1440000"/>
          <a:ext cx="10850334" cy="4568291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55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gegenüber Seiner Grösse sind die Grossen nicht würdig.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565" marR="5565" marT="556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وَتَوَاضَعَ لِعَظَمَتِهِ الْعُظَمَاءُ،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5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So hat Er mit Seiner Fähigkeit erreicht, was Er immer will.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65" marR="5565" marT="556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فَبَلَغَ بِقُدْرَتِهِ مَا يَشَاءُ.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954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 Dank gebührt Allah, Der mir stattgibt, wenn ich Ihn rufe,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565" marR="5565" marT="556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يُجِيبُنِي حِينَ أُنَادِيهِ،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89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jede Schande bei mir verdeckt, obwohl ich Ihm nicht gehorche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65" marR="5565" marT="556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وَيَسْتُرُ عَلَيَّ كُلَّ عَوْرَةٍ وَأَنَا أَعْصِيهِ،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89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Der mir grosse Gaben gibt und dennoch vergelte ich Ihm dafür nicht.</a:t>
                      </a:r>
                    </a:p>
                  </a:txBody>
                  <a:tcPr marL="5565" marR="5565" marT="556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وَيُعَظِّمُ النِّعْمَةَ عَلَيَّ فَلا أُجَازِيهِ،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00567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466834"/>
              </p:ext>
            </p:extLst>
          </p:nvPr>
        </p:nvGraphicFramePr>
        <p:xfrm>
          <a:off x="468000" y="1440000"/>
          <a:ext cx="10850334" cy="4568291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187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3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55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gegenüber Seiner Grösse sind die Grossen nicht würdig. </a:t>
                      </a:r>
                    </a:p>
                    <a:p>
                      <a:pPr algn="l" fontAlgn="t"/>
                      <a:endParaRPr lang="de-CH" sz="24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5565" marR="5565" marT="556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وَتَوَاضَعَ لِعَظَمَتِهِ الْعُظَمَاءُ،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5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So hat Er mit Seiner Fähigkeit erreicht, was Er immer will.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65" marR="5565" marT="556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فَبَلَغَ بِقُدْرَتِهِ مَا يَشَاءُ.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954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Allah, Der mir stattgibt, wenn ich Ihn rufe,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65" marR="5565" marT="556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يُجِيبُنِي حِينَ أُنَادِيهِ،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89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Der jede Schande bei mir verdeckt, obwohl ich Ihm nicht gehorche </a:t>
                      </a:r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5565" marR="5565" marT="556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وَيَسْتُرُ عَلَيَّ كُلَّ عَوْرَةٍ وَأَنَا أَعْصِيهِ،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89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Der mir grosse Gaben gibt und dennoch vergelte ich Ihm dafür nicht.</a:t>
                      </a:r>
                    </a:p>
                  </a:txBody>
                  <a:tcPr marL="5565" marR="5565" marT="556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وَيُعَظِّمُ النِّعْمَةَ عَلَيَّ فَلا أُجَازِيهِ،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00567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826507"/>
              </p:ext>
            </p:extLst>
          </p:nvPr>
        </p:nvGraphicFramePr>
        <p:xfrm>
          <a:off x="468000" y="1440000"/>
          <a:ext cx="10850334" cy="4507331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069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9468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gegenüber Seiner Grösse sind die Grossen nicht würdig. </a:t>
                      </a:r>
                    </a:p>
                    <a:p>
                      <a:pPr algn="l" fontAlgn="t"/>
                      <a:endParaRPr lang="de-CH" sz="2000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65" marR="5565" marT="556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وَتَوَاضَعَ لِعَظَمَتِهِ الْعُظَمَاءُ،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53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So hat Er mit Seiner Fähigkeit erreicht, was Er immer will.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65" marR="5565" marT="556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فَبَلَغَ بِقُدْرَتِهِ مَا يَشَاءُ.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954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Aller Dank gebührt Allah, Der mir stattgibt, wenn ich Ihn rufe,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65" marR="5565" marT="556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الْحَمْدُ لِلّهِ الَّذِي يُجِيبُنِي حِينَ أُنَادِيهِ،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789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Der jede Schande bei mir verdeckt, obwohl ich Ihm nicht gehorche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65" marR="5565" marT="556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وَيَسْتُرُ عَلَيَّ كُلَّ عَوْرَةٍ وَأَنَا أَعْصِيهِ،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896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Der mir grosse Gaben gibt und dennoch vergelte ich Ihm dafür nicht.</a:t>
                      </a:r>
                    </a:p>
                  </a:txBody>
                  <a:tcPr marL="5565" marR="5565" marT="556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وَيُعَظِّمُ النِّعْمَةَ عَلَيَّ فَلا أُجَازِيهِ،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00567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744506"/>
              </p:ext>
            </p:extLst>
          </p:nvPr>
        </p:nvGraphicFramePr>
        <p:xfrm>
          <a:off x="468000" y="1440000"/>
          <a:ext cx="10850334" cy="433533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73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4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131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Wie oft hat Er mir schöne Geschenke gegeben, mich</a:t>
                      </a:r>
                    </a:p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فَكَمْ مِنْ مَوْهِبَةٍ هَنِيئَةٍ قَدْ أَعْطَانِي،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von grossem Schrecken bewahrt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وَعَظِيمَةٍ مَخُوفَةٍ قَدْ كَفَانِي،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mir prächtige Freude gezeigt.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وَبَهْجَةٍ مُونِقَةٍ قَدْ أَرَانِي؟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Daher spreche ich Ihm dankend Lob aus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فَأُثْنِي عَلَيْهِ حَامِداً،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erwähne Ihn lobpreisend.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وَأَذْكُرُهُ مُسَبِّحاً.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4476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038389"/>
              </p:ext>
            </p:extLst>
          </p:nvPr>
        </p:nvGraphicFramePr>
        <p:xfrm>
          <a:off x="468000" y="1440000"/>
          <a:ext cx="10850334" cy="433533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73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4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131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Wie oft hat Er mir schöne Geschenke gegeben, mich</a:t>
                      </a:r>
                    </a:p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فَكَمْ مِنْ مَوْهِبَةٍ هَنِيئَةٍ قَدْ أَعْطَانِي،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von grossem Schrecken bewahrt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وَعَظِيمَةٍ مَخُوفَةٍ قَدْ كَفَانِي،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mir prächtige Freude gezeigt.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وَبَهْجَةٍ مُونِقَةٍ قَدْ أَرَانِي؟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Daher spreche ich Ihm dankend Lob aus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فَأُثْنِي عَلَيْهِ حَامِداً،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erwähne Ihn lobpreisend.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وَأَذْكُرُهُ مُسَبِّحاً.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85297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76557"/>
              </p:ext>
            </p:extLst>
          </p:nvPr>
        </p:nvGraphicFramePr>
        <p:xfrm>
          <a:off x="468000" y="1440000"/>
          <a:ext cx="10850334" cy="433533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73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4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131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Wie oft hat Er mir schöne Geschenke gegeben, mich</a:t>
                      </a:r>
                    </a:p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فَكَمْ مِنْ مَوْهِبَةٍ هَنِيئَةٍ قَدْ أَعْطَانِي،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von grossem Schrecken bewahrt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وَعَظِيمَةٍ مَخُوفَةٍ قَدْ كَفَانِي،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 mir prächtige Freude gezeigt.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وَبَهْجَةٍ مُونِقَةٍ قَدْ أَرَانِي؟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Daher spreche ich Ihm dankend Lob aus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فَأُثْنِي عَلَيْهِ حَامِداً،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erwähne Ihn lobpreisend.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وَأَذْكُرُهُ مُسَبِّحاً.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85297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513183"/>
              </p:ext>
            </p:extLst>
          </p:nvPr>
        </p:nvGraphicFramePr>
        <p:xfrm>
          <a:off x="468000" y="1440000"/>
          <a:ext cx="10850334" cy="433533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73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4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1310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Wie oft hat Er mir schöne Geschenke gegeben, mich</a:t>
                      </a:r>
                    </a:p>
                    <a:p>
                      <a:pPr algn="l" fontAlgn="t"/>
                      <a:r>
                        <a:rPr lang="de-CH" sz="200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فَكَمْ مِنْ مَوْهِبَةٍ هَنِيئَةٍ قَدْ أَعْطَانِي،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von grossem Schrecken bewahrt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وَعَظِيمَةٍ مَخُوفَةٍ قَدْ كَفَانِي،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mir prächtige Freude gezeigt. 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وَبَهْجَةٍ مُونِقَةٍ قَدْ أَرَانِي؟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Daher spreche ich Ihm dankend Lob aus </a:t>
                      </a:r>
                    </a:p>
                    <a:p>
                      <a:pPr algn="l" fontAlgn="t"/>
                      <a:endParaRPr lang="de-CH" sz="200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فَأُثْنِي عَلَيْهِ حَامِداً،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782">
                <a:tc>
                  <a:txBody>
                    <a:bodyPr/>
                    <a:lstStyle/>
                    <a:p>
                      <a:pPr algn="l" fontAlgn="t"/>
                      <a:r>
                        <a:rPr lang="de-CH" sz="2000" u="none" strike="noStrike" dirty="0">
                          <a:effectLst/>
                        </a:rPr>
                        <a:t>und erwähne Ihn lobpreisend.</a:t>
                      </a:r>
                    </a:p>
                    <a:p>
                      <a:pPr algn="l" fontAlgn="t"/>
                      <a:endParaRPr lang="de-CH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87" marR="6987" marT="6987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000" b="0" i="0" u="none" strike="noStrike" dirty="0">
                          <a:solidFill>
                            <a:schemeClr val="bg1"/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وَأَذْكُرُهُ مُسَبِّحاً.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852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dAS">
      <a:dk1>
        <a:sysClr val="windowText" lastClr="000000"/>
      </a:dk1>
      <a:lt1>
        <a:sysClr val="window" lastClr="FFFFFF"/>
      </a:lt1>
      <a:dk2>
        <a:srgbClr val="464646"/>
      </a:dk2>
      <a:lt2>
        <a:srgbClr val="E6E6E6"/>
      </a:lt2>
      <a:accent1>
        <a:srgbClr val="009989"/>
      </a:accent1>
      <a:accent2>
        <a:srgbClr val="F57C00"/>
      </a:accent2>
      <a:accent3>
        <a:srgbClr val="D33158"/>
      </a:accent3>
      <a:accent4>
        <a:srgbClr val="88C425"/>
      </a:accent4>
      <a:accent5>
        <a:srgbClr val="EAB31F"/>
      </a:accent5>
      <a:accent6>
        <a:srgbClr val="70AD47"/>
      </a:accent6>
      <a:hlink>
        <a:srgbClr val="009DD7"/>
      </a:hlink>
      <a:folHlink>
        <a:srgbClr val="7E53A3"/>
      </a:folHlink>
    </a:clrScheme>
    <a:fontScheme name="Benutzerdefiniert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15101</Words>
  <Application>Microsoft Office PowerPoint</Application>
  <PresentationFormat>Breitbild</PresentationFormat>
  <Paragraphs>2417</Paragraphs>
  <Slides>237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237</vt:i4>
      </vt:variant>
    </vt:vector>
  </HeadingPairs>
  <TitlesOfParts>
    <vt:vector size="243" baseType="lpstr">
      <vt:lpstr>Arial</vt:lpstr>
      <vt:lpstr>Calibri</vt:lpstr>
      <vt:lpstr>Century Gothic</vt:lpstr>
      <vt:lpstr>Scheherazade</vt:lpstr>
      <vt:lpstr>Traditional Arabic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Annette Sharifi</dc:creator>
  <cp:lastModifiedBy>Pascal Schöni</cp:lastModifiedBy>
  <cp:revision>194</cp:revision>
  <cp:lastPrinted>2017-05-27T16:10:20Z</cp:lastPrinted>
  <dcterms:created xsi:type="dcterms:W3CDTF">2015-02-21T06:55:39Z</dcterms:created>
  <dcterms:modified xsi:type="dcterms:W3CDTF">2020-05-09T23:16:16Z</dcterms:modified>
</cp:coreProperties>
</file>