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12" y="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66ADD-818B-4619-AB6B-45C3D6008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8D51F9-D6E1-4BED-8D58-AB5A02BA0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0A6C9-F210-4429-94F0-6934FAA8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3AEA06-7C48-4C2F-ADA6-C344FEC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779179-56C6-46B5-B27C-E834F08A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296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AE6A3-1763-4C58-98E1-E8205890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464C76-F493-485C-9FD1-18AA6CC7A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00FACB-6D91-408C-B90F-AFEA9F8F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CCD3DE-CDE3-432A-8470-5A8B180E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4BD4EF-44CC-410F-A0B7-EE8E3041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90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92201B-3662-4A47-A50E-78863D121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4C2966-766E-49B1-8680-38810FA10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010B9-F950-4EBA-9B76-0C53E43D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0D9A89-9160-4CA1-AAF6-54E2C2C7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49E049-8787-4E7E-A46F-9D4F1F71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19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C939F-DEAF-429A-90D4-F601F477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470064-3A48-4F35-A3B6-F497420D0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72F1E4-E7D4-4F62-9165-8D0F4B73C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B07DD6-9BC4-4725-974A-8A28E487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A2C2C2-0870-4726-8EE9-8330A4F1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787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02EC0-FEAA-4FE8-8249-B8B1A08C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462FF-9A0D-4E57-9A8B-9F8E74C1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0E755A-103E-4A4A-A2CB-84E3A98E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2FC763-1B73-4BA5-A198-144156A1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DF5719-5F4B-450D-9FA2-E631AFA8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992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CA01-AC12-439C-9DE2-B51D8316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98CF4D-9EEA-404F-93E1-E0E4288E4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D64553-710E-4D68-86D7-A4FF9CFF1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29F3C5-412B-4A91-87A8-661F6D66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774E55-C888-4BA0-A5BF-7260A514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6183AD-9915-4546-B32E-7FA00E5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194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02FF4-88A2-4A28-ABA2-B37E16CF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DA1743-1F3B-4307-AE0D-674F9A2FB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503719-5205-4F1B-9433-27815FFE2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BA36B0-40AA-4412-B582-720CAC2D5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9F517C-F798-487D-9808-53E0D1971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E54B200-5E31-4A15-BD9A-3C680E6A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234FA2F-1FB8-4231-A7F6-F7340B3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6BD5F5-0225-4869-97CC-F718B0CD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040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A1F67-B2DD-4E70-8EBD-920655EE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9EAB65A-6955-45F5-B38A-FB26E9D3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E7071B-ED95-45CE-99EF-49C0409C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B5DCAB-A108-461A-9201-8D79DBFF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279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E9EC619-93B0-4B45-A5FF-4CE1F151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F5C361-AD91-44B6-884D-0312CF05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454946-14DE-4D6C-BC5B-ABB63741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464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BEB17-946B-44C6-AAAC-FA1D28BDD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86F2DB-6645-4C11-933D-655FDDF78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BCCCA1-F2C3-4AA9-AE91-13E592EA9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2E98BB-0F9C-4CD3-8405-59DB863D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0B8D60-F95C-40E6-A649-D503F188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C52290-DEB0-42DB-9E7C-F95D2CE0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091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56E644-C253-4123-98CE-DD79760E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E0C510-FEBD-4C31-947A-EB2240D14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5D751B-4742-4A0C-A15A-17B65BF66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C0070B-DAD0-4417-B157-FD15494D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B06086-7D31-41CA-AD5C-31348C9B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22ABC6-DBB7-4827-8FAB-CC216CF51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17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8BB00A-960D-4644-A253-D07AEE6B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C1CA6E-C57C-404B-BE84-FC54C8926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36901C-A80A-4BAC-8F6D-CA1E21EC9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0AFC-1CB9-4572-8BC1-7370A8FFA9E6}" type="datetimeFigureOut">
              <a:rPr lang="de-CH" smtClean="0"/>
              <a:t>18.08.2020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1DA098-A95E-4A2B-A9BD-C8735E888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BB408D-54E4-4C2D-8F8F-33CD8709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967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1083ACB-7F61-41CC-898C-8DFF922C6F82}"/>
              </a:ext>
            </a:extLst>
          </p:cNvPr>
          <p:cNvSpPr txBox="1"/>
          <p:nvPr/>
        </p:nvSpPr>
        <p:spPr>
          <a:xfrm>
            <a:off x="967413" y="2011074"/>
            <a:ext cx="10537220" cy="3416320"/>
          </a:xfrm>
          <a:prstGeom prst="rect">
            <a:avLst/>
          </a:prstGeom>
          <a:noFill/>
          <a:effectLst/>
          <a:scene3d>
            <a:camera prst="perspectiveRight"/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Y" sz="96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زيارة  وَارِثَ </a:t>
            </a:r>
          </a:p>
          <a:p>
            <a:pPr algn="ctr"/>
            <a:r>
              <a:rPr lang="de-CH" sz="72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Ziyarat</a:t>
            </a:r>
            <a:r>
              <a:rPr lang="de-CH" sz="72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de-CH" sz="72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Warith</a:t>
            </a:r>
            <a:endParaRPr lang="de-CH" sz="72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de-CH" sz="4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Audienz der Erben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D2BFE51-144E-4882-9C1A-BC6BE7C1FC5F}"/>
              </a:ext>
            </a:extLst>
          </p:cNvPr>
          <p:cNvSpPr txBox="1"/>
          <p:nvPr/>
        </p:nvSpPr>
        <p:spPr>
          <a:xfrm>
            <a:off x="1690147" y="1389796"/>
            <a:ext cx="906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Im Namen Gottes, des sich Allerbarmenden, des Barmherzigen</a:t>
            </a:r>
            <a:endParaRPr lang="de-CH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Grafik 10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09C48925-D502-4B62-A41A-426839F5D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52" y="68252"/>
            <a:ext cx="2377940" cy="145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930180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Alis, der Fürst der Gläubigen und der Gebieter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اَمِیْرِ الْمُؤْمِنِیْنَ وَلِیِّ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amiyri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muminiyna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waliyyi-llah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Muhammads al Mustafa (der Auserwählte)!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مُحَمَّدٍ الْمُصْطَفیٰ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salaamu a'laiyka yaa bna muhammadin-l mustafa</a:t>
                      </a:r>
                    </a:p>
                    <a:p>
                      <a:pPr algn="r" rtl="0" fontAlgn="t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Sohn Alis al Murtada (der Bevorzugte)!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عَلِیٍ الْمُرْتَضیٰ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a'liyyin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murtada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26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036094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Sohn Fatimas az Zahra (die Blume)!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بْنَ فَاطِمَةَ الزَّهْرَآءِ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faatimata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zahraa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Chadidschas al Kubra (die Grösste)!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خَدِیْجَةَ الْكُبْریٰ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chadiydschata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kubra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Gerächter Allahs und Sohn seines Gerächten, der Alleinige, der Vereinsamte!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ثَارَ ٱللَّهِ وَٱبْنَ ثَارِهِ وَٱلْوِتْرَ ٱلْمَوْتُورَ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thaara-llahi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tharihi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witra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mautuur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82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13808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Fatimas az Zahra (die Blume)!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بْنَ فَاطِمَةَ الزَّهْرَآءِ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faatimata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zahraa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Sohn Chadidschas al Kubra (die Grösste)!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خَدِیْجَةَ الْكُبْریٰ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chadiydschata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kubra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Gerächter Allahs und Sohn seines Gerächten, der Alleinige, der Vereinsamte!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ثَارَ ٱللَّهِ وَٱبْنَ ثَارِهِ وَٱلْوِتْرَ ٱلْمَوْتُورَ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thaara-llahi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tharihi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witra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mautuur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17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04835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Fatimas az Zahra (die Blume)!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بْنَ فَاطِمَةَ الزَّهْرَآءِ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faatimata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zahraa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Chadidschas al Kubra (die Grösste)!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خَدِیْجَةَ الْكُبْریٰ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chadiydschata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kubra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Dir, O Gerächter Allahs und Sohn seines Gerächten, der Alleinige, der Vereinsamte!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ثَارَ ٱللَّهِ وَٱبْنَ ثَارِهِ وَٱلْوِتْرَ ٱلْمَوْتُورَ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thaara-llahi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tharihi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witra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mautuur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883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1106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bezeuge, dass Du bereits das Gebete verrichtet hast und die Abgabe entrichtet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اَشْهَدُ اَنَّكَ قَدْ اَقَمْتَ الصَّلوٰةَ وَ </a:t>
                      </a:r>
                      <a:endParaRPr lang="de-CH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اٰتَیْتَ الزَّکٰوةَ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qad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aqamta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-s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atayta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zakat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 Gute geboten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اَمَرْتَ بِالْمَعْرُوْفِ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amarta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maa'ruuf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 Schlechte verwehrt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نَهَیْتَ عَنِ الْمُنْكَرِ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nahayta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munkar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34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88995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bezeuge, dass Du bereits das Gebete verrichtet hast und die Abgabe entrichtet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اَشْهَدُ اَنَّكَ قَدْ اَقَمْتَ الصَّلوٰةَ وَ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اٰتَیْتَ الزَّکٰوةَ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aqamta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atayta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zakat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das Gute geboten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اَمَرْتَ بِالْمَعْرُوْفِ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amarta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maa'ruuf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 Schlechte verwehrt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نَهَیْتَ عَنِ الْمُنْكَرِ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nahayta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munkar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44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713496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bezeuge, dass Du bereits das Gebete verrichtet hast und die Abgabe entrichtet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اَشْهَدُ اَنَّكَ قَدْ اَقَمْتَ الصَّلوٰةَ وَ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اٰتَیْتَ الزَّکٰوةَ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aqamta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atayta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zakat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 Gute geboten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اَمَرْتَ بِالْمَعْرُوْفِ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amarta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maa'ruuf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das Schlechte verwehrt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نَهَیْتَ عَنِ الْمُنْكَرِ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nahayta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munkar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25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09696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 und Seinem Gesandten gehorcht hast, bis Du Gewissheit bekommen hast.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اَطَعْتَ اللّٰهَ وَ رَسُوْلَهُ حَتّٰی </a:t>
                      </a:r>
                      <a:endParaRPr lang="de-CH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اَتٰیكَ الْیَقِیْن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ataa'ta-llaha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rasuulahu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hatta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yaqiyn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So verfluche Allah die Gemeinschaft, die Dich getötet hat und verfluche Allah die Gemeinschaft, die Dir Unrecht getan hat,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اللّٰهُ اُمَّةً قَتَلَتْكَ وَ لَعَنَ اللّٰهُ اُمَّةً ظَلَمَتْكَ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fala'na-llahu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qatalatka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zhalamatk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verfluche Allah diejenigen, die das Ereignis hörten und zufrieden ruhten.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لَعَنَ اللّٰهُ اُمَّةً سَمِعَتْ بِذٰالِكَ فَرَضِیَتْ بِهٖ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samia't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dhaalika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faradiyat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299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47869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 und Seinem Gesandten gehorcht hast, bis Du Gewissheit bekommen hast.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اَطَعْتَ اللّٰهَ وَ رَسُوْلَهُ حَتّٰی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اَتٰیكَ الْیَقِیْن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ataa'ta-llaha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rasuulahu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hatta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yaqiyn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So verfluche Allah die Gemeinschaft, die Dich getötet hat und verfluche Allah die Gemeinschaft, die Dir Unrecht getan hat,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اللّٰهُ اُمَّةً قَتَلَتْكَ وَ لَعَنَ اللّٰهُ اُمَّةً ظَلَمَتْكَ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fala'na-llahu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qatalatka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la'na-llahu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zhalamatk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verfluche Allah diejenigen, die das Ereignis hörten und zufrieden ruhten.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لَعَنَ اللّٰهُ اُمَّةً سَمِعَتْ بِذٰالِكَ فَرَضِیَتْ بِهٖ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samia't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dhaalika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faradiyat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733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033200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 und Seinem Gesandten gehorcht hast, bis Du Gewissheit bekommen hast.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اَطَعْتَ اللّٰهَ وَ رَسُوْلَهُ حَتّٰی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اَتٰیكَ الْیَقِیْن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ataa'ta-llaha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rasuulahu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hatta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yaqiyn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So verfluche Allah die Gemeinschaft, die Dich getötet hat und verfluche Allah die Gemeinschaft, die Dir Unrecht getan hat,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اللّٰهُ اُمَّةً قَتَلَتْكَ وَ لَعَنَ اللّٰهُ اُمَّةً ظَلَمَتْكَ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fala'na-llahu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qatalatka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zhalamatk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verfluche Allah diejenigen, die das Ereignis hörten und zufrieden ruhten.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لَعَنَ اللّٰهُ اُمَّةً سَمِعَتْ بِذٰالِكَ فَرَضِیَتْ بِهٖ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la'na-llahu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samia't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dhaalika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faradiyat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60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938485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Erbe Adams, der Auserwählte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اٰدَمَ صَفْوَةِ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adama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safwati-llah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Noahs, der Prophet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نُوْحٍ نَبِیِّ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nuuhin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Abrahams, der Freund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اِبْرَاهِیْمَ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خَلِیْلِ اللّٰه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ibraahiyma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chaliyli-llah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842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861355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mein Gebieter, O Aba Abdillah!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یَا مَوْلاَیَ یَا اَبَا عَبْدِ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maulaaya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bezeuge, dass Du wahrlich ein Licht in den erhabenen Lenden und gereinigten Leibern warst,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اَشْهَدُ اَنَّكَ كُنْتَ نُوْراً فِی الْاَصْلاَبِ الشَّامِخَةِ وَالْاَرْحَامِ الْمُطَهَّرَةِ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kunta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nuuran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aslaabi-sschaamichati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arhaami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mutahhara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nicht hat Dich die Unreinheit der Unwissenheit umhüllt,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لَمْ تُنَجِّسْكَ الْجَاهِلِیَّةُ بِاَنْجَاسِهَا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tunaddschiska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dschaahiliyyatu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andschaasiha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161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28855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mein Gebieter, O Aba Abdillah!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یَا مَوْلاَیَ یَا اَبَا عَبْدِ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maulaaya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bezeuge, dass Du wahrlich ein Licht in den erhabenen Lenden und gereinigten Leibern warst,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اَشْهَدُ اَنَّكَ كُنْتَ نُوْراً فِی الْاَصْلاَبِ الشَّامِخَةِ وَالْاَرْحَامِ الْمُطَهَّرَةِ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kunta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nuuran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aslaabi-sschaamichati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arhaami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mutahhara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nicht hat Dich die Unreinheit der Unwissenheit umhüllt,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لَمْ تُنَجِّسْكَ الْجَاهِلِیَّةُ بِاَنْجَاسِهَا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tunaddschiska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dschaahiliyyatu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andschaasiha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303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64933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mein Gebieter, O Aba Abdillah!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یَا مَوْلاَیَ یَا اَبَا عَبْدِ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maulaaya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bezeuge, dass Du wahrlich ein Licht in den erhabenen Lenden und gereinigten Leibern warst,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اَشْهَدُ اَنَّكَ كُنْتَ نُوْراً فِی الْاَصْلاَبِ الشَّامِخَةِ وَالْاَرْحَامِ الْمُطَهَّرَةِ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kunta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nuuran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aslaabi-sschaamichati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arhaami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mutahhara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nicht hat Dich die Unreinheit der Unwissenheit umhüllt,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لَمْ تُنَجِّسْكَ الْجَاهِلِیَّةُ بِاَنْجَاسِهَا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tunaddschiska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dschaahiliyyatu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andschaasiha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90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71250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nicht hat Dich das Gewand der Unwissenheit beschmutzt,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تُلْبِسْكَ مِنْ مُدْ لَهِمَّاتِ ثِیَابِهَا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tulbiska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mud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lahimmaati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thiyaabiha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bezeuge, dass Ihr wahrlich die Hauptstütze der Religion seid und die Säulen der Gläubigen,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اَنَّكَ مِنْ دَعَآئِمِ الدِّیْنَ وَ اَرْکَانِ الْمُؤْمِنِیْنَ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da'aaimi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arkaani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muminiyn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bezeuge, dass du der gutmütige, gottesfürchtige, zufriedende, geläuterte, rechtleitende und rechtgeleitete Imam bist,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اَنَّكَ الْاِمَامُ الْبَرُّ التَّقِیُّ الرَّضِیُّ الزَّكِیُّ الْهَادِی الْمَهْدِیُّ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imaamu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barru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-t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taqiyyu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radiyyu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zakiyyu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mahdi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46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66876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nicht hat Dich das Gewand der Unwissenheit beschmutzt,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تُلْبِسْكَ مِنْ مُدْ لَهِمَّاتِ ثِیَابِهَا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tulbiska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lahimmaati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thiyaabiha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bezeuge, dass Ihr wahrlich die Hauptstütze der Religion seid und die Säulen der Gläubigen,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اَنَّكَ مِنْ دَعَآئِمِ الدِّیْنَ وَ اَرْکَانِ الْمُؤْمِنِیْنَ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da'aaimi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-d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diyna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arkaani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muminiyn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bezeuge, dass du der gutmütige, gottesfürchtige, zufriedende, geläuterte, rechtleitende und rechtgeleitete Imam bist,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اَنَّكَ الْاِمَامُ الْبَرُّ التَّقِیُّ الرَّضِیُّ الزَّكِیُّ الْهَادِی الْمَهْدِیُّ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imaamu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barru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-t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taqiyyu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radiyyu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zakiyyu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mahdi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18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515825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43599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7960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nicht hat Dich das Gewand der Unwissenheit beschmutzt,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تُلْبِسْكَ مِنْ مُدْ لَهِمَّاتِ ثِیَابِهَا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tulbiska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lahimmaati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thiyaabiha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bezeuge, dass Ihr wahrlich die Hauptstütze der Religion seid und die Säulen der Gläubigen,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اَنَّكَ مِنْ دَعَآئِمِ الدِّیْنَ وَ اَرْکَانِ الْمُؤْمِنِیْنَ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da'aaimi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arkaani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muminiyn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bezeuge, dass du der gutmütige, gottesfürchtige, zufriedende, geläuterte, rechtleitende und rechtgeleitete Imam bist,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اَنَّكَ الْاِمَامُ الْبَرُّ التَّقِیُّ الرَّضِیُّ الزَّكِیُّ الْهَادِی الْمَهْدِیُّ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annaka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barru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-t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taqiyyu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-r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radiyyu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-z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zakiyyu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haadiy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mahdi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55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005854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12650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38909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bezeuge, dass die Imame aus Deiner Nachkommenschaft das Wort der Gottesfurcht sind und die Kenner der Rechtleitung,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 الْاَئِمَّةَ مِنْ وُلْدِكَ کَلِمَةُ التَّقْویٰ وَ اَعْلاَمُ الْهُدیٰ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aimmata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wuldika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kalimatu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-t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taqwa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aa'laamu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huda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sie sind der sicherste Halt und der Beweis für die Leute des Diesseits,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وَالْعُرْوَةُ الْوُثْقیٰ وَالْحُجَّةُ عَلیٰ اَهْلِ الدُّنْیَا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u'rwatu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wuthqa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huddschatu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dunia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Allah, seine Engel, seine Propheten und seine Gesandten bezeugen.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اُشْهِدُ اللّٰهَ وَ مَلٓائِکَتَهُ وَ اَنْبِیَآئَهُ وَ رُسُلَهُ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uschhidu-llaha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malaaikatahu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anbiyaaahu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rusula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65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30085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12650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38909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bezeuge, dass die Imame aus Deiner Nachkommenschaft das Wort der Gottesfurcht sind und die Kenner der Rechtleitung,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 الْاَئِمَّةَ مِنْ وُلْدِكَ کَلِمَةُ التَّقْویٰ وَ اَعْلاَمُ الْهُدیٰ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aimmata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wuldika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kalimatu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-t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taqwa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huda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sie sind der sicherste Halt und der Beweis für die Leute des Diesseits,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وَالْعُرْوَةُ الْوُثْقیٰ وَالْحُجَّةُ عَلیٰ اَهْلِ الدُّنْیَا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u'rwatu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wuthqa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huddschatu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-d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dunia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Allah, seine Engel, seine Propheten und seine Gesandten bezeugen.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اُشْهِدُ اللّٰهَ وَ مَلٓائِکَتَهُ وَ اَنْبِیَآئَهُ وَ رُسُلَهُ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uschhidu-llaha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malaaikatahu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anbiyaaahu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rusula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587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71018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12650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38909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bezeuge, dass die Imame aus Deiner Nachkommenschaft das Wort der Gottesfurcht sind und die Kenner der Rechtleitung,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اَشْهَدُ اَنَّ الْاَئِمَّةَ مِنْ وُلْدِكَ کَلِمَةُ التَّقْویٰ وَ اَعْلاَمُ الْهُدیٰ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aschhadu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aimmata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wuldika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kalimatu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-t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taqwa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huda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sie sind der sicherste Halt und der Beweis für die Leute des Diesseits,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وَالْعُرْوَةُ الْوُثْقیٰ وَالْحُجَّةُ عَلیٰ اَهْلِ الدُّنْیَا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u'rwatu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wuthqa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huddschatu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dunia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Allah, seine Engel, seine Propheten und seine Gesandten bezeugen.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اُشْهِدُ اللّٰهَ وَ مَلٓائِکَتَهُ وَ اَنْبِیَآئَهُ وَ رُسُلَهُ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uschhidu-llaha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malaaikatahu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anbiyaaahu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rusula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265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46389"/>
              </p:ext>
            </p:extLst>
          </p:nvPr>
        </p:nvGraphicFramePr>
        <p:xfrm>
          <a:off x="838200" y="379921"/>
          <a:ext cx="10515600" cy="637794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Wahrlich, ich glaube an sie alle und ich habe Gewissheit, dass sie zurückkommen in Übereinstimmung mit den Gesetzen meiner Religion und meinen vollendeten Taten,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اِنِّیْ بِكُمْ مُؤْمِنٌ وَ بِاِیَابِكُمْ مُوْقِنٌ بِشَرَایِعِ دِیْنِیْ وَ خَوَاتِیْمِ عَمَلِیْ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inny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muminun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iyaabikum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muuqinun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scharaayii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diyniy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chawaatiymi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a'mali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mein Herz ist zu Eurem Herz im friedlich ergeben und meine Aufgabe ist Durch Euren Befehl erfolgt,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قَلْبِیْ لِقَلْبِكُمْ سِلْمٌ وَ اَمْرِیْ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لِاَمْرُکُمْ مُتَّبِعٌ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qalbiy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qalbikum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amriy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amrukum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muttabia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auf Euch und auf Euren Seelen und auf Euren Leibern,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اللّٰهِ عَلَیْكُمْ وَ عَلیٰ اَرْوَاحِكُمْ وَ عَلیٰ اَجْسَادِکُمْ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salawatu-llahi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arwaahikum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adschsaadikum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61557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Adams, der Auserwählte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اٰدَمَ صَفْوَةِ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safwati-llah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Erbe Noahs, der Prophet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نُوْحٍ نَبِیِّ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nuuhin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nabiyyi-llah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Abrahams, der Freund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اِبْرَاهِیْمَ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خَلِیْلِ اللّٰه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ibraahiyma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chaliyli-llah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298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896041"/>
              </p:ext>
            </p:extLst>
          </p:nvPr>
        </p:nvGraphicFramePr>
        <p:xfrm>
          <a:off x="838200" y="379921"/>
          <a:ext cx="10515600" cy="637794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ich glaube an sie alle und ich habe Gewissheit, dass sie zurückkommen in Übereinstimmung mit den Gesetzen meiner Religion und meinen vollendeten Taten,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اِنِّیْ بِكُمْ مُؤْمِنٌ وَ بِاِیَابِكُمْ مُوْقِنٌ بِشَرَایِعِ دِیْنِیْ وَ خَوَاتِیْمِ عَمَلِیْ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inny bikum muminun wa bi iyaabikum muuqinun bi scharaayii' diyniy wa chawaatiymi a'mali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mein Herz ist zu Eurem Herz im friedlich ergeben und meine Aufgabe ist Durch Euren Befehl erfolgt,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قَلْبِیْ لِقَلْبِكُمْ سِلْمٌ وَ اَمْرِیْ </a:t>
                      </a:r>
                      <a:endParaRPr lang="de-CH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لِاَمْرُکُمْ مُتَّبِعٌ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qalbiy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qalbikum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amriy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amrukum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muttabia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'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auf Euch und auf Euren Seelen und auf Euren Leibern,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اللّٰهِ عَلَیْكُمْ وَ عَلیٰ اَرْوَاحِكُمْ وَ عَلیٰ اَجْسَادِکُمْ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salawatu-llahi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arwaahikum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adschsaadikum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866126"/>
              </p:ext>
            </p:extLst>
          </p:nvPr>
        </p:nvGraphicFramePr>
        <p:xfrm>
          <a:off x="838200" y="379921"/>
          <a:ext cx="10515600" cy="637794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ich glaube an sie alle und ich habe Gewissheit, dass sie zurückkommen in Übereinstimmung mit den Gesetzen meiner Religion und meinen vollendeten Taten,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اِنِّیْ بِكُمْ مُؤْمِنٌ وَ بِاِیَابِكُمْ مُوْقِنٌ بِشَرَایِعِ دِیْنِیْ وَ خَوَاتِیْمِ عَمَلِیْ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inny bikum muminun wa bi iyaabikum muuqinun bi scharaayii' diyniy wa chawaatiymi a'mali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mein Herz ist zu Eurem Herz im friedlich ergeben und meine Aufgabe ist Durch Euren Befehl erfolgt,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قَلْبِیْ لِقَلْبِكُمْ سِلْمٌ وَ اَمْرِیْ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لِاَمْرُکُمْ مُتَّبِعٌ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qalbiy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qalbikum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amriy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amrukum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muttabia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Allahs Segen sei auf Euch und auf Euren Seelen und auf Euren Leibern,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اللّٰهِ عَلَیْكُمْ وَ عَلیٰ اَرْوَاحِكُمْ وَ عَلیٰ اَجْسَادِکُمْ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salawatu-llahi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arwaahikum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adschsaadikum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139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7717"/>
              </p:ext>
            </p:extLst>
          </p:nvPr>
        </p:nvGraphicFramePr>
        <p:xfrm>
          <a:off x="838200" y="379921"/>
          <a:ext cx="10515600" cy="582930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auf Euren Körpern und auf Euren Zeugen,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عَلیٰ اَجْسَامِكُمْ وَ عَلیٰ شَاهِدِکُمْ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adschsaamikum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schaahidikum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auf Eurem Verborgenen und Eurem Äusseren und euerem Inneren.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عَلیٰ غَآئِبِكُمْ وَ عَلیٰ ظَاهِرِکُمْ وَ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عَلیٰ بَاطِنِكُمْ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chaaibikum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zhaahirikum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baatinikum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Mögen Dir mein Vater und meine Mutter geopfert sein, O Sohn des Gesandten Gottes, O Aba Abdillah!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بِاَبِي أَنـتَ وَ اُمي يَا بْن رَسُولِ اللهِ يا ابا عَبدِ اللهِ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rasuuli-llahi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a'bd-illah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6617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36760"/>
              </p:ext>
            </p:extLst>
          </p:nvPr>
        </p:nvGraphicFramePr>
        <p:xfrm>
          <a:off x="838200" y="379921"/>
          <a:ext cx="10515600" cy="582930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auf Euren Körpern und auf Euren Zeugen,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عَلیٰ اَجْسَامِكُمْ وَ عَلیٰ شَاهِدِکُمْ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adschsaamikum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schaahidikum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auf Eurem Verborgenen und Eurem Äusseren und euerem Inneren.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عَلیٰ غَآئِبِكُمْ وَ عَلیٰ ظَاهِرِکُمْ وَ </a:t>
                      </a:r>
                      <a:endParaRPr lang="de-CH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عَلیٰ بَاطِنِكُمْ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chaaibikum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zhaahirikum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baatinikum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Mögen Dir mein Vater und meine Mutter geopfert sein, O Sohn des Gesandten Gottes, O Aba Abdillah!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بِاَبِي أَنـتَ وَ اُمي يَا بْن رَسُولِ اللهِ يا ابا عَبدِ اللهِ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rasuuli-llahi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a'bd-illah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375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656877"/>
              </p:ext>
            </p:extLst>
          </p:nvPr>
        </p:nvGraphicFramePr>
        <p:xfrm>
          <a:off x="838200" y="379921"/>
          <a:ext cx="10515600" cy="582930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auf Euren Körpern und auf Euren Zeugen,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عَلیٰ اَجْسَامِكُمْ وَ عَلیٰ شَاهِدِکُمْ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adschsaamikum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schaahidikum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auf Eurem Verborgenen und Eurem Äusseren und euerem Inneren.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عَلیٰ غَآئِبِكُمْ وَ عَلیٰ ظَاهِرِکُمْ وَ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عَلیٰ بَاطِنِكُمْ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chaaibikum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zhaahirikum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baatinikum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Mögen Dir mein Vater und meine Mutter geopfert sein, O Sohn des Gesandten Gottes, O Aba Abdillah!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بِاَبِي أَنـتَ وَ اُمي يَا بْن رَسُولِ اللهِ يا ابا عَبدِ اللهِ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rasuuli-llahi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a'bd-illah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980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177292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Wahrlich, gewaltig ist die Heimsuchung und erhaben und gewaltig ist für uns die Tragödie deinetwegen,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 عَظُمَتِ الرَّزيَّةُ و جَلَّتِ المُصيبَةُ بِكَ عَلَينا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a'zhmuti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-r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raziyyatu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dschallati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musiybatu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a'layna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für alle Bewohner der Himmel und der Erde.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وَعَلى جَميعِ اَهلِ السَّمَواتِ والأرض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samawaati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Fluch sei auf den Leuten, die aufsattelten und aufzäumten und sich verhüllten um Dich zu bekämpfen.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اللهُ اُمةً أَسرَجَت وَاَلجَمَتْ وَتَهَيَّأت و تَنَقَبَت لِقِتَالِكَ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asradschat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tahayyaat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tanaqabat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qitaalik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41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31280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gewaltig ist die Heimsuchung und erhaben und gewaltig ist für uns die Tragödie deinetwegen,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 عَظُمَتِ الرَّزيَّةُ و جَلَّتِ المُصيبَةُ بِكَ عَلَينا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a'zhmuti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raziyyatu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dschallati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musiybatu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für alle Bewohner der Himmel und der Erde.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وَعَلى جَميعِ اَهلِ السَّمَواتِ والأرض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-s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samawaati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ard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Fluch sei auf den Leuten, die aufsattelten und aufzäumten und sich verhüllten um Dich zu bekämpfen.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اللهُ اُمةً أَسرَجَت وَاَلجَمَتْ وَتَهَيَّأت و تَنَقَبَت لِقِتَالِكَ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asradschat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tahayyaat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tanaqabat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qitaalik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0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6171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gewaltig ist die Heimsuchung und erhaben und gewaltig ist für uns die Tragödie deinetwegen,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 عَظُمَتِ الرَّزيَّةُ و جَلَّتِ المُصيبَةُ بِكَ عَلَينا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a'zhmuti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raziyyatu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dschallati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musiybatu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für alle Bewohner der Himmel und der Erde.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وَعَلى جَميعِ اَهلِ السَّمَواتِ والأرض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samawaati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Allahs Fluch sei auf den Leuten, die aufsattelten und aufzäumten und sich verhüllten um Dich zu bekämpfen.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اللهُ اُمةً أَسرَجَت وَاَلجَمَتْ وَتَهَيَّأت و تَنَقَبَت لِقِتَالِكَ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asradschat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tahayyaat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tanaqabat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qitaalik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2074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03974"/>
              </p:ext>
            </p:extLst>
          </p:nvPr>
        </p:nvGraphicFramePr>
        <p:xfrm>
          <a:off x="838200" y="379921"/>
          <a:ext cx="10515600" cy="418338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mein Gebieter, O Aba Abdillah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يا مَوْلاي ياابا عَبدِ اللهِ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maulaay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bewege mich zu deinem heiligen Schrein um Dich zu besuchen,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قَصَدْتُ حَرَمَك وَاَتَيْتُ اِلىَ مَشْهَدِكَ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qasadtu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haramak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ataytu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maschhadik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bitte Allah bei dem Rang, den Du bei ihm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اَسـئَلُ اللهَ بِالشَأنِ الَّذي لَكَ عِندَهُ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schaani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'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3442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105039"/>
              </p:ext>
            </p:extLst>
          </p:nvPr>
        </p:nvGraphicFramePr>
        <p:xfrm>
          <a:off x="838200" y="379921"/>
          <a:ext cx="10515600" cy="418338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mein Gebieter, O Aba Abdillah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يا مَوْلاي ياابا عَبدِ اللهِ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maulaay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bewege mich zu deinem heiligen Schrein um Dich zu besuchen,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قَصَدْتُ حَرَمَك وَاَتَيْتُ اِلىَ مَشْهَدِكَ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qasadtu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haramak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ataytu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maschhadik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bitte Allah bei dem Rang, den Du bei ihm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اَسـئَلُ اللهَ بِالشَأنِ الَّذي لَكَ عِندَهُ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schaani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'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84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84797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Adams, der Auserwählte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اٰدَمَ صَفْوَةِ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safwati-llah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Noahs, der Prophet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نُوْحٍ نَبِیِّ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nuuhin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Erbe Abrahams, der Freund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اِبْرَاهِیْمَ </a:t>
                      </a:r>
                      <a:endParaRPr lang="de-CH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خَلِیْلِ اللّٰه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ibraahiyma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chaliyli-llah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449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282777"/>
              </p:ext>
            </p:extLst>
          </p:nvPr>
        </p:nvGraphicFramePr>
        <p:xfrm>
          <a:off x="838200" y="379921"/>
          <a:ext cx="10515600" cy="418338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mein Gebieter, O Aba Abdillah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يا مَوْلاي ياابا عَبدِ اللهِ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maulaay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bewege mich zu deinem heiligen Schrein um Dich zu besuchen,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قَصَدْتُ حَرَمَك وَاَتَيْتُ اِلىَ مَشْهَدِكَ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qasadtu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haramak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ataytu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maschhadik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bitte Allah bei dem Rang, den Du bei ihm hast,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اَسـئَلُ اللهَ بِالشَأنِ الَّذي لَكَ عِندَهُ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asalu-llaha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schaani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'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indah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092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499760"/>
              </p:ext>
            </p:extLst>
          </p:nvPr>
        </p:nvGraphicFramePr>
        <p:xfrm>
          <a:off x="838200" y="379921"/>
          <a:ext cx="10515600" cy="448818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bei dem Platz, den Du bei ihm hast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بِالمَحَلِّ الَّذي لَكَ لَدَيهِ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sv-SE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bil mahalli-l ladhiy laka laday</a:t>
                      </a:r>
                    </a:p>
                    <a:p>
                      <a:pPr algn="r" rtl="0" fontAlgn="t"/>
                      <a:endParaRPr lang="sv-SE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sv-SE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den Segen zu senden auf Mohammad und die Familie Mohammads,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اَن يُصَلّيَ عَلَىَ مُحـَمّدٍ وَآلِ مُحَمّدٍ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iusallyia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vereine mich mit Euch im Diesseits und im Jenseits.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وَاَن يَجعَلَني مَعَكُم في الدُنيا وَالآخـِرَة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yadscha'laniy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7275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53385"/>
              </p:ext>
            </p:extLst>
          </p:nvPr>
        </p:nvGraphicFramePr>
        <p:xfrm>
          <a:off x="838200" y="379921"/>
          <a:ext cx="10515600" cy="448818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bei dem Platz, den Du bei ihm hast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بِالمَحَلِّ الَّذي لَكَ لَدَيهِ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sv-SE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bil mahalli-l ladhiy laka laday</a:t>
                      </a:r>
                    </a:p>
                    <a:p>
                      <a:pPr algn="r" rtl="0" fontAlgn="t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den Segen zu senden auf Mohammad und die Familie Mohammads,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اَن يُصَلّيَ عَلَىَ مُحـَمّدٍ وَآلِ مُحَمّدٍ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iusallyia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vereine mich mit Euch im Diesseits und im Jenseits.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وَاَن يَجعَلَني مَعَكُم في الدُنيا وَالآخـِرَة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yadscha'laniy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194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72898"/>
              </p:ext>
            </p:extLst>
          </p:nvPr>
        </p:nvGraphicFramePr>
        <p:xfrm>
          <a:off x="838200" y="379921"/>
          <a:ext cx="10515600" cy="4488180"/>
        </p:xfrm>
        <a:graphic>
          <a:graphicData uri="http://schemas.openxmlformats.org/drawingml/2006/table">
            <a:tbl>
              <a:tblPr/>
              <a:tblGrid>
                <a:gridCol w="52671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484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bei dem Platz, den Du bei ihm hast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 بِالمَحَلِّ الَّذي لَكَ لَدَيهِ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sv-SE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bil mahalli-l ladhiy laka laday</a:t>
                      </a:r>
                    </a:p>
                    <a:p>
                      <a:pPr algn="r" rtl="0" fontAlgn="t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den Segen zu senden auf Mohammad und die Familie Mohammads,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اَن يُصَلّيَ عَلَىَ مُحـَمّدٍ وَآلِ مُحَمّدٍ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iusallyia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vereine mich mit Euch im Diesseits und im Jenseits.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وَاَن يَجعَلَني مَعَكُم في الدُنيا وَالآخـِرَة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yadscha'laniy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ma'kum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dunyia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20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99343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12181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39378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Erbe Musas, der Eine, der zu Allah sprach!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مُوْسیٰ كَلِیْمِ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muusa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kaliymi-llah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Issas, der Geist von Allah!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عِیْسیٰ رُوْحِ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i'ysa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ruuhi-llah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Muhammads, der Meistgeliebte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مُحَمَّدٍ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حَبِیْبِ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habiybi-llah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7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354429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12181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39378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Musas, der Eine, der zu Allah sprach!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مُوْسیٰ كَلِیْمِ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muusa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kaliymi-llah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Erbe Issas, der Geist von Allah!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عِیْسیٰ رُوْحِ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i'ysa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ruuhi-llah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Muhammads, der Meistgeliebte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مُحَمَّدٍ </a:t>
                      </a:r>
                      <a:endParaRPr lang="de-CH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حَبِیْبِ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habiybi-llah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2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105945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12181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39378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Musas, der Eine, der zu Allah sprach!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مُوْسیٰ كَلِیْمِ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muusa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kaliymi-llah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Issas, der Geist von Allah!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عِیْسیٰ رُوْحِ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i'ysa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ruuhi-llah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Erbe Muhammads, der Meistgeliebte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مُحَمَّدٍ </a:t>
                      </a:r>
                      <a:endParaRPr lang="de-CH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حَبِیْبِ اللّٰهِ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habiybi-llah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67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88330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Erbe Alis, der Fürst der Gläubigen und der Gebieter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اَمِیْرِ الْمُؤْمِنِیْنَ وَلِیِّ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amiyri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muminiyna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waliyyi-llah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Muhammads al Mustafa (der Auserwählte)!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مُحَمَّدٍ الْمُصْطَفیٰ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salaamu a'laiyka yaa bna muhammadin-l mustafa</a:t>
                      </a:r>
                    </a:p>
                    <a:p>
                      <a:pPr algn="r" rtl="0" fontAlgn="t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Alis al Murtada (der Bevorzugte)!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عَلِیٍ الْمُرْتَضیٰ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a'liyyin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murtada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89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65461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4842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6717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Erbe Alis, der Fürst der Gläubigen und der Gebieter Allahs!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 وَارِثَ اَمِیْرِ الْمُؤْمِنِیْنَ وَلِیِّ اللّٰهِ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waaritha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amiyri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muminiyna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waliyyi-llah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rtl="0" fontAlgn="t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Friede sei mit Dir, O Sohn Muhammads al Mustafa (der Auserwählte)!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مُحَمَّدٍ الْمُصْطَفیٰ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 salaamu a'laiyka yaa bna muhammadin-l mustafa</a:t>
                      </a:r>
                    </a:p>
                    <a:p>
                      <a:pPr algn="r" rtl="0" fontAlgn="t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t"/>
                      <a:r>
                        <a:rPr lang="de-DE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Friede sei mit Dir, O Sohn Alis al Murtada (der Bevorzugte)!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عَلَیْكَ یَابْنَ عَلِیٍ الْمُرْتَضیٰ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a'laiyka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a'liyyin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murtada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13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3815</Words>
  <Application>Microsoft Office PowerPoint</Application>
  <PresentationFormat>Breitbild</PresentationFormat>
  <Paragraphs>550</Paragraphs>
  <Slides>43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Century Gothic</vt:lpstr>
      <vt:lpstr>Scheherazade</vt:lpstr>
      <vt:lpstr>Traditional Arabic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Pascal Schöni</dc:creator>
  <cp:lastModifiedBy>Pascal Schöni</cp:lastModifiedBy>
  <cp:revision>22</cp:revision>
  <dcterms:created xsi:type="dcterms:W3CDTF">2020-08-16T07:12:51Z</dcterms:created>
  <dcterms:modified xsi:type="dcterms:W3CDTF">2020-08-18T13:29:35Z</dcterms:modified>
</cp:coreProperties>
</file>